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5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6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  <Override PartName="/ppt/diagrams/data4.xml" ContentType="application/vnd.openxmlformats-officedocument.drawingml.diagramData+xml"/>
  <Override PartName="/ppt/diagrams/data7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61" r:id="rId6"/>
    <p:sldId id="262" r:id="rId7"/>
    <p:sldId id="266" r:id="rId8"/>
    <p:sldId id="263" r:id="rId9"/>
    <p:sldId id="264" r:id="rId10"/>
    <p:sldId id="272" r:id="rId11"/>
    <p:sldId id="267" r:id="rId12"/>
    <p:sldId id="271" r:id="rId13"/>
    <p:sldId id="273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72" y="10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image" Target="../media/image5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2A00E5-2912-4CE0-85CB-BC77E95BE529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10AAC51F-8333-4674-A0B5-B428DD929DF6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>
            <a:ln/>
          </dgm:spPr>
          <dgm:t>
            <a:bodyPr/>
            <a:lstStyle/>
            <a:p>
              <a:r>
                <a:rPr lang="uk-UA" sz="2400" dirty="0" smtClean="0"/>
                <a:t>Перетворення </a:t>
              </a:r>
              <a:r>
                <a:rPr lang="uk-UA" sz="2400" dirty="0" err="1" smtClean="0"/>
                <a:t>Радона</a:t>
              </a:r>
              <a:endParaRPr lang="uk-UA" sz="2400" dirty="0" smtClean="0"/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150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uk-UA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uk-UA" sz="15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uk-UA" sz="1500" i="1">
                            <a:latin typeface="Cambria Math" panose="02040503050406030204" pitchFamily="18" charset="0"/>
                          </a:rPr>
                          <m:t>−∞</m:t>
                        </m:r>
                      </m:sub>
                      <m:sup>
                        <m:r>
                          <a:rPr lang="uk-UA" sz="1500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nary>
                          <m:naryPr>
                            <m:limLoc m:val="subSup"/>
                            <m:ctrlPr>
                              <a:rPr lang="uk-UA" sz="15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uk-UA" sz="1500" i="1">
                                <a:latin typeface="Cambria Math" panose="02040503050406030204" pitchFamily="18" charset="0"/>
                              </a:rPr>
                              <m:t>−∞</m:t>
                            </m:r>
                          </m:sub>
                          <m:sup>
                            <m:r>
                              <a:rPr lang="uk-UA" sz="15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uk-UA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d>
                              <m:dPr>
                                <m:ctrlPr>
                                  <a:rPr lang="uk-UA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func>
                                  <m:funcPr>
                                    <m:ctrlPr>
                                      <a:rPr lang="uk-UA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5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uk-UA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5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𝑦𝑠𝑖𝑛</m:t>
                                </m:r>
                                <m:d>
                                  <m:dPr>
                                    <m:ctrlPr>
                                      <a:rPr lang="uk-UA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5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5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</m:nary>
                      </m:e>
                    </m:nary>
                  </m:oMath>
                </m:oMathPara>
              </a14:m>
              <a:endParaRPr lang="uk-UA" sz="1500" dirty="0"/>
            </a:p>
          </dgm:t>
        </dgm:pt>
      </mc:Choice>
      <mc:Fallback xmlns="">
        <dgm:pt modelId="{10AAC51F-8333-4674-A0B5-B428DD929DF6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>
            <a:ln/>
          </dgm:spPr>
          <dgm:t>
            <a:bodyPr/>
            <a:lstStyle/>
            <a:p>
              <a:r>
                <a:rPr lang="uk-UA" sz="2400" dirty="0" smtClean="0"/>
                <a:t>Перетворення </a:t>
              </a:r>
              <a:r>
                <a:rPr lang="uk-UA" sz="2400" dirty="0" err="1" smtClean="0"/>
                <a:t>Радона</a:t>
              </a:r>
              <a:endParaRPr lang="uk-UA" sz="2400" dirty="0" smtClean="0"/>
            </a:p>
            <a:p>
              <a:r>
                <a:rPr lang="en-US" sz="1500" i="0" smtClean="0">
                  <a:latin typeface="Cambria Math" panose="02040503050406030204" pitchFamily="18" charset="0"/>
                </a:rPr>
                <a:t>𝑔</a:t>
              </a:r>
              <a:r>
                <a:rPr lang="uk-UA" sz="1500" i="0">
                  <a:latin typeface="Cambria Math" panose="02040503050406030204" pitchFamily="18" charset="0"/>
                </a:rPr>
                <a:t>(</a:t>
              </a:r>
              <a:r>
                <a:rPr lang="en-US" sz="1500" i="0">
                  <a:latin typeface="Cambria Math" panose="02040503050406030204" pitchFamily="18" charset="0"/>
                </a:rPr>
                <a:t>𝑠, 𝜃)=</a:t>
              </a:r>
              <a:r>
                <a:rPr lang="uk-UA" sz="1500" i="0">
                  <a:latin typeface="Cambria Math" panose="02040503050406030204" pitchFamily="18" charset="0"/>
                </a:rPr>
                <a:t>∫2_(−∞)^∞</a:t>
              </a:r>
              <a:r>
                <a:rPr lang="en-US" sz="1500" i="0">
                  <a:latin typeface="Cambria Math" panose="02040503050406030204" pitchFamily="18" charset="0"/>
                </a:rPr>
                <a:t>▒</a:t>
              </a:r>
              <a:r>
                <a:rPr lang="uk-UA" sz="1500" i="0">
                  <a:latin typeface="Cambria Math" panose="02040503050406030204" pitchFamily="18" charset="0"/>
                </a:rPr>
                <a:t>∫2_(−∞)^∞</a:t>
              </a:r>
              <a:r>
                <a:rPr lang="en-US" sz="1500" i="0">
                  <a:latin typeface="Cambria Math" panose="02040503050406030204" pitchFamily="18" charset="0"/>
                </a:rPr>
                <a:t>▒𝑓</a:t>
              </a:r>
              <a:r>
                <a:rPr lang="uk-UA" sz="1500" i="0">
                  <a:latin typeface="Cambria Math" panose="02040503050406030204" pitchFamily="18" charset="0"/>
                </a:rPr>
                <a:t>(</a:t>
              </a:r>
              <a:r>
                <a:rPr lang="en-US" sz="1500" i="0">
                  <a:latin typeface="Cambria Math" panose="02040503050406030204" pitchFamily="18" charset="0"/>
                </a:rPr>
                <a:t>𝑥,𝑦)𝛿</a:t>
              </a:r>
              <a:r>
                <a:rPr lang="uk-UA" sz="1500" i="0">
                  <a:latin typeface="Cambria Math" panose="02040503050406030204" pitchFamily="18" charset="0"/>
                </a:rPr>
                <a:t>(</a:t>
              </a:r>
              <a:r>
                <a:rPr lang="en-US" sz="1500" i="0">
                  <a:latin typeface="Cambria Math" panose="02040503050406030204" pitchFamily="18" charset="0"/>
                </a:rPr>
                <a:t>𝑥 cos</a:t>
              </a:r>
              <a:r>
                <a:rPr lang="uk-UA" sz="1500" i="0">
                  <a:latin typeface="Cambria Math" panose="02040503050406030204" pitchFamily="18" charset="0"/>
                </a:rPr>
                <a:t>⁡(</a:t>
              </a:r>
              <a:r>
                <a:rPr lang="en-US" sz="1500" i="0">
                  <a:latin typeface="Cambria Math" panose="02040503050406030204" pitchFamily="18" charset="0"/>
                </a:rPr>
                <a:t>𝜃)+𝑦𝑠𝑖𝑛</a:t>
              </a:r>
              <a:r>
                <a:rPr lang="uk-UA" sz="1500" i="0">
                  <a:latin typeface="Cambria Math" panose="02040503050406030204" pitchFamily="18" charset="0"/>
                </a:rPr>
                <a:t>(</a:t>
              </a:r>
              <a:r>
                <a:rPr lang="en-US" sz="1500" i="0">
                  <a:latin typeface="Cambria Math" panose="02040503050406030204" pitchFamily="18" charset="0"/>
                </a:rPr>
                <a:t>𝜃)−𝑠)𝑑𝑥</a:t>
              </a:r>
              <a:endParaRPr lang="uk-UA" sz="1500" dirty="0"/>
            </a:p>
          </dgm:t>
        </dgm:pt>
      </mc:Fallback>
    </mc:AlternateContent>
    <dgm:pt modelId="{95A3779B-5350-411A-8180-595D4B79CD33}" type="parTrans" cxnId="{30732663-9166-4F69-B8FD-B561918618D5}">
      <dgm:prSet/>
      <dgm:spPr/>
      <dgm:t>
        <a:bodyPr/>
        <a:lstStyle/>
        <a:p>
          <a:endParaRPr lang="uk-UA"/>
        </a:p>
      </dgm:t>
    </dgm:pt>
    <dgm:pt modelId="{56C76C0F-A0C9-401C-81B6-08EF027EA9B0}" type="sibTrans" cxnId="{30732663-9166-4F69-B8FD-B561918618D5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mc:AlternateContent xmlns:mc="http://schemas.openxmlformats.org/markup-compatibility/2006" xmlns:a14="http://schemas.microsoft.com/office/drawing/2010/main">
      <mc:Choice Requires="a14">
        <dgm:pt modelId="{92BBC44B-EA98-4C82-9D93-F7D19571DCEB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>
            <a:ln/>
          </dgm:spPr>
          <dgm:t>
            <a:bodyPr/>
            <a:lstStyle/>
            <a:p>
              <a:r>
                <a:rPr lang="uk-UA" sz="2400" dirty="0" smtClean="0"/>
                <a:t>Автокореляція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uk-UA" sz="150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uk-UA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k-UA" sz="15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uk-UA" sz="15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uk-UA" sz="15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uk-UA" sz="15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uk-UA" sz="1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limLoc m:val="subSup"/>
                            <m:ctrlPr>
                              <a:rPr lang="uk-UA" sz="15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uk-UA" sz="1500" i="1">
                                <a:latin typeface="Cambria Math" panose="02040503050406030204" pitchFamily="18" charset="0"/>
                              </a:rPr>
                              <m:t>−∞</m:t>
                            </m:r>
                          </m:sub>
                          <m:sup>
                            <m:r>
                              <a:rPr lang="uk-UA" sz="15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uk-UA" sz="15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uk-UA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uk-UA" sz="15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uk-UA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−1, 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uk-UA" sz="1500" i="1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e>
                        </m:nary>
                      </m:num>
                      <m:den>
                        <m:nary>
                          <m:naryPr>
                            <m:limLoc m:val="subSup"/>
                            <m:ctrlPr>
                              <a:rPr lang="uk-UA" sz="15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uk-UA" sz="1500" i="1">
                                <a:latin typeface="Cambria Math" panose="02040503050406030204" pitchFamily="18" charset="0"/>
                              </a:rPr>
                              <m:t>−∞</m:t>
                            </m:r>
                          </m:sub>
                          <m:sup>
                            <m:r>
                              <a:rPr lang="uk-UA" sz="15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uk-UA" sz="15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uk-UA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uk-UA" sz="15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uk-UA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uk-UA" sz="1500" i="1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e>
                        </m:nary>
                      </m:den>
                    </m:f>
                  </m:oMath>
                </m:oMathPara>
              </a14:m>
              <a:endParaRPr lang="uk-UA" sz="1500" dirty="0"/>
            </a:p>
          </dgm:t>
        </dgm:pt>
      </mc:Choice>
      <mc:Fallback xmlns="">
        <dgm:pt modelId="{92BBC44B-EA98-4C82-9D93-F7D19571DCEB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>
            <a:ln/>
          </dgm:spPr>
          <dgm:t>
            <a:bodyPr/>
            <a:lstStyle/>
            <a:p>
              <a:r>
                <a:rPr lang="uk-UA" sz="2400" dirty="0" smtClean="0"/>
                <a:t>Автокореляція</a:t>
              </a:r>
            </a:p>
            <a:p>
              <a:r>
                <a:rPr lang="uk-UA" sz="1500" i="0" smtClean="0">
                  <a:latin typeface="Cambria Math" panose="02040503050406030204" pitchFamily="18" charset="0"/>
                </a:rPr>
                <a:t>𝑐</a:t>
              </a:r>
              <a:r>
                <a:rPr lang="uk-UA" sz="1500" i="0">
                  <a:latin typeface="Cambria Math" panose="02040503050406030204" pitchFamily="18" charset="0"/>
                </a:rPr>
                <a:t>(𝑙, 𝜃)=(∫2_(−∞)^∞▒𝑔(𝑠, 𝜃)𝑔(𝑠−1, 𝜃)𝑑𝑠)/(∫2_(−∞)^∞▒𝑔(𝑠, 𝜃)𝑔(𝑠, 𝜃)𝑑𝑠)</a:t>
              </a:r>
              <a:endParaRPr lang="uk-UA" sz="1500" dirty="0"/>
            </a:p>
          </dgm:t>
        </dgm:pt>
      </mc:Fallback>
    </mc:AlternateContent>
    <dgm:pt modelId="{AD9368AD-4EDB-4AD3-B818-4C75C0A5EDF6}" type="parTrans" cxnId="{AB5DB24C-E63C-4A87-A117-F1930C9A4361}">
      <dgm:prSet/>
      <dgm:spPr/>
      <dgm:t>
        <a:bodyPr/>
        <a:lstStyle/>
        <a:p>
          <a:endParaRPr lang="uk-UA"/>
        </a:p>
      </dgm:t>
    </dgm:pt>
    <dgm:pt modelId="{E7244B15-F1AC-46A8-9095-52B9F9DEDED7}" type="sibTrans" cxnId="{AB5DB24C-E63C-4A87-A117-F1930C9A4361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mc:AlternateContent xmlns:mc="http://schemas.openxmlformats.org/markup-compatibility/2006" xmlns:a14="http://schemas.microsoft.com/office/drawing/2010/main">
      <mc:Choice Requires="a14">
        <dgm:pt modelId="{2BA68AA4-7D2A-4AA9-877D-00862C2F1C6D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>
            <a:ln/>
          </dgm:spPr>
          <dgm:t>
            <a:bodyPr/>
            <a:lstStyle/>
            <a:p>
              <a:r>
                <a:rPr lang="en-US" sz="2400" dirty="0" smtClean="0"/>
                <a:t>Log Mapping</a:t>
              </a:r>
              <a:endParaRPr lang="uk-UA" sz="2400" dirty="0" smtClean="0"/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acc>
                      <m:accPr>
                        <m:chr m:val="̃"/>
                        <m:ctrlPr>
                          <a:rPr lang="uk-UA" sz="1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uk-UA" sz="1200" i="1">
                            <a:latin typeface="Cambria Math" panose="02040503050406030204" pitchFamily="18" charset="0"/>
                          </a:rPr>
                          <m:t>с′</m:t>
                        </m:r>
                      </m:e>
                    </m:acc>
                    <m:r>
                      <a:rPr lang="uk-UA" sz="1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uk-UA" sz="12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uk-UA" sz="1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uk-UA" sz="12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uk-UA" sz="1200" i="1">
                        <a:latin typeface="Cambria Math" panose="02040503050406030204" pitchFamily="18" charset="0"/>
                      </a:rPr>
                      <m:t>)=</m:t>
                    </m:r>
                    <m:func>
                      <m:funcPr>
                        <m:ctrlPr>
                          <a:rPr lang="uk-UA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uk-UA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f>
                              <m:fPr>
                                <m:ctrlPr>
                                  <a:rPr lang="uk-UA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sz="120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den>
                            </m:f>
                            <m:r>
                              <m:rPr>
                                <m:sty m:val="p"/>
                              </m:rPr>
                              <a:rPr lang="en-US" sz="1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uk-UA" sz="1200" i="1">
                            <a:latin typeface="Cambria Math" panose="02040503050406030204" pitchFamily="18" charset="0"/>
                          </a:rPr>
                          <m:t>(1+</m:t>
                        </m:r>
                        <m:r>
                          <a:rPr lang="uk-UA" sz="12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uk-UA" sz="12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uk-UA" sz="12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uk-UA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uk-UA" sz="12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uk-UA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uk-UA" sz="12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uk-UA" sz="12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func>
                  </m:oMath>
                </m:oMathPara>
              </a14:m>
              <a:endParaRPr lang="uk-UA" sz="1200" dirty="0"/>
            </a:p>
          </dgm:t>
        </dgm:pt>
      </mc:Choice>
      <mc:Fallback xmlns="">
        <dgm:pt modelId="{2BA68AA4-7D2A-4AA9-877D-00862C2F1C6D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>
            <a:ln/>
          </dgm:spPr>
          <dgm:t>
            <a:bodyPr/>
            <a:lstStyle/>
            <a:p>
              <a:r>
                <a:rPr lang="en-US" sz="2400" dirty="0" smtClean="0"/>
                <a:t>Log </a:t>
              </a:r>
              <a:r>
                <a:rPr lang="en-US" sz="2400" dirty="0" smtClean="0"/>
                <a:t>Mapping</a:t>
              </a:r>
              <a:endParaRPr lang="uk-UA" sz="2400" dirty="0" smtClean="0"/>
            </a:p>
            <a:p>
              <a:r>
                <a:rPr lang="uk-UA" sz="1200" i="0" smtClean="0">
                  <a:latin typeface="Cambria Math" panose="02040503050406030204" pitchFamily="18" charset="0"/>
                </a:rPr>
                <a:t>(</a:t>
              </a:r>
              <a:r>
                <a:rPr lang="uk-UA" sz="1200" i="0">
                  <a:latin typeface="Cambria Math" panose="02040503050406030204" pitchFamily="18" charset="0"/>
                </a:rPr>
                <a:t>с′</a:t>
              </a:r>
              <a:r>
                <a:rPr lang="uk-UA" sz="1200" i="0" smtClean="0">
                  <a:latin typeface="Cambria Math" panose="02040503050406030204" pitchFamily="18" charset="0"/>
                </a:rPr>
                <a:t>) ̃</a:t>
              </a:r>
              <a:r>
                <a:rPr lang="uk-UA" sz="1200" i="0">
                  <a:latin typeface="Cambria Math" panose="02040503050406030204" pitchFamily="18" charset="0"/>
                </a:rPr>
                <a:t>(𝜇,𝜃)=〖</a:t>
              </a:r>
              <a:r>
                <a:rPr lang="en-US" sz="1200" i="0">
                  <a:latin typeface="Cambria Math" panose="02040503050406030204" pitchFamily="18" charset="0"/>
                </a:rPr>
                <a:t>1</a:t>
              </a:r>
              <a:r>
                <a:rPr lang="uk-UA" sz="1200" i="0">
                  <a:latin typeface="Cambria Math" panose="02040503050406030204" pitchFamily="18" charset="0"/>
                </a:rPr>
                <a:t>/</a:t>
              </a:r>
              <a:r>
                <a:rPr lang="en-US" sz="1200" i="0">
                  <a:latin typeface="Cambria Math" panose="02040503050406030204" pitchFamily="18" charset="0"/>
                </a:rPr>
                <a:t>k log</a:t>
              </a:r>
              <a:r>
                <a:rPr lang="uk-UA" sz="1200" i="0">
                  <a:latin typeface="Cambria Math" panose="02040503050406030204" pitchFamily="18" charset="0"/>
                </a:rPr>
                <a:t>〗_</a:t>
              </a:r>
              <a:r>
                <a:rPr lang="en-US" sz="1200" i="0">
                  <a:latin typeface="Cambria Math" panose="02040503050406030204" pitchFamily="18" charset="0"/>
                </a:rPr>
                <a:t>10</a:t>
              </a:r>
              <a:r>
                <a:rPr lang="uk-UA" sz="1200" i="0">
                  <a:latin typeface="Cambria Math" panose="02040503050406030204" pitchFamily="18" charset="0"/>
                </a:rPr>
                <a:t>⁡〖(1+𝑘∗𝑐(𝑙, 𝜃))〗</a:t>
              </a:r>
              <a:endParaRPr lang="uk-UA" sz="1200" dirty="0"/>
            </a:p>
          </dgm:t>
        </dgm:pt>
      </mc:Fallback>
    </mc:AlternateContent>
    <dgm:pt modelId="{13869A96-50EA-4F72-9676-6807BB65D0C5}" type="parTrans" cxnId="{AC3664B0-4222-4C44-B463-F15C6FE4FEE7}">
      <dgm:prSet/>
      <dgm:spPr/>
      <dgm:t>
        <a:bodyPr/>
        <a:lstStyle/>
        <a:p>
          <a:endParaRPr lang="uk-UA"/>
        </a:p>
      </dgm:t>
    </dgm:pt>
    <dgm:pt modelId="{387E45FD-31F4-4371-BB8C-54472D1E288E}" type="sibTrans" cxnId="{AC3664B0-4222-4C44-B463-F15C6FE4FEE7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mc:AlternateContent xmlns:mc="http://schemas.openxmlformats.org/markup-compatibility/2006" xmlns:a14="http://schemas.microsoft.com/office/drawing/2010/main">
      <mc:Choice Requires="a14">
        <dgm:pt modelId="{525C35F4-8AD1-4BD7-9A6E-7EB12B21D983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>
            <a:ln/>
          </dgm:spPr>
          <dgm:t>
            <a:bodyPr/>
            <a:lstStyle/>
            <a:p>
              <a:r>
                <a:rPr lang="uk-UA" sz="2400" dirty="0" smtClean="0"/>
                <a:t>Перетворення Фур’є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acc>
                      <m:accPr>
                        <m:chr m:val="̌"/>
                        <m:ctrlPr>
                          <a:rPr lang="uk-UA" sz="15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d>
                      <m:dPr>
                        <m:ctrlPr>
                          <a:rPr lang="uk-UA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uk-UA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uk-UA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uk-UA" sz="15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  <m:e>
                        <m:nary>
                          <m:naryPr>
                            <m:limLoc m:val="subSup"/>
                            <m:ctrlPr>
                              <a:rPr lang="uk-UA" sz="15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−∞</m:t>
                            </m:r>
                          </m:sub>
                          <m:sup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+∞</m:t>
                            </m:r>
                          </m:sup>
                          <m:e>
                            <m:r>
                              <a:rPr lang="en-US" sz="15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̃"/>
                                <m:ctrlPr>
                                  <a:rPr lang="uk-UA" sz="15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p>
                                  <m:sSupPr>
                                    <m:ctrlPr>
                                      <a:rPr lang="uk-UA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uk-UA" sz="1500" i="1">
                                        <a:latin typeface="Cambria Math" panose="02040503050406030204" pitchFamily="18" charset="0"/>
                                      </a:rPr>
                                      <m:t>с</m:t>
                                    </m:r>
                                  </m:e>
                                  <m:sup>
                                    <m:r>
                                      <a:rPr lang="uk-UA" sz="15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acc>
                            <m:d>
                              <m:dPr>
                                <m:ctrlPr>
                                  <a:rPr lang="uk-UA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uk-UA" sz="1500" i="1">
                                <a:latin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uk-UA" sz="15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sSub>
                                  <m:sSubPr>
                                    <m:ctrlPr>
                                      <a:rPr lang="uk-UA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uk-UA" sz="1500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uk-UA" sz="15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sSub>
                                  <m:sSubPr>
                                    <m:ctrlPr>
                                      <a:rPr lang="uk-UA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uk-UA" sz="1500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uk-UA" sz="15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r>
                                  <a:rPr lang="uk-UA" sz="15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nary>
                      </m:e>
                    </m:nary>
                    <m:r>
                      <a:rPr lang="en-US" sz="15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5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m:oMathPara>
              </a14:m>
              <a:endParaRPr lang="uk-UA" sz="1500" dirty="0"/>
            </a:p>
          </dgm:t>
        </dgm:pt>
      </mc:Choice>
      <mc:Fallback xmlns="">
        <dgm:pt modelId="{525C35F4-8AD1-4BD7-9A6E-7EB12B21D983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>
            <a:ln/>
          </dgm:spPr>
          <dgm:t>
            <a:bodyPr/>
            <a:lstStyle/>
            <a:p>
              <a:r>
                <a:rPr lang="uk-UA" sz="2400" dirty="0" smtClean="0"/>
                <a:t>Перетворення </a:t>
              </a:r>
              <a:r>
                <a:rPr lang="uk-UA" sz="2400" dirty="0" smtClean="0"/>
                <a:t>Фур’є</a:t>
              </a:r>
            </a:p>
            <a:p>
              <a:r>
                <a:rPr lang="en-US" sz="1500" i="0">
                  <a:latin typeface="Cambria Math" panose="02040503050406030204" pitchFamily="18" charset="0"/>
                </a:rPr>
                <a:t>𝐶</a:t>
              </a:r>
              <a:r>
                <a:rPr lang="uk-UA" sz="1500" i="0" smtClean="0">
                  <a:latin typeface="Cambria Math" panose="02040503050406030204" pitchFamily="18" charset="0"/>
                </a:rPr>
                <a:t> ̌</a:t>
              </a:r>
              <a:r>
                <a:rPr lang="uk-UA" sz="1500" i="0">
                  <a:latin typeface="Cambria Math" panose="02040503050406030204" pitchFamily="18" charset="0"/>
                </a:rPr>
                <a:t>(</a:t>
              </a:r>
              <a:r>
                <a:rPr lang="en-US" sz="1500" i="0">
                  <a:latin typeface="Cambria Math" panose="02040503050406030204" pitchFamily="18" charset="0"/>
                </a:rPr>
                <a:t>𝜉</a:t>
              </a:r>
              <a:r>
                <a:rPr lang="uk-UA" sz="1500" i="0">
                  <a:latin typeface="Cambria Math" panose="02040503050406030204" pitchFamily="18" charset="0"/>
                </a:rPr>
                <a:t>_</a:t>
              </a:r>
              <a:r>
                <a:rPr lang="en-US" sz="1500" i="0">
                  <a:latin typeface="Cambria Math" panose="02040503050406030204" pitchFamily="18" charset="0"/>
                </a:rPr>
                <a:t>𝑙, 𝜉</a:t>
              </a:r>
              <a:r>
                <a:rPr lang="uk-UA" sz="1500" i="0">
                  <a:latin typeface="Cambria Math" panose="02040503050406030204" pitchFamily="18" charset="0"/>
                </a:rPr>
                <a:t>_</a:t>
              </a:r>
              <a:r>
                <a:rPr lang="en-US" sz="1500" i="0">
                  <a:latin typeface="Cambria Math" panose="02040503050406030204" pitchFamily="18" charset="0"/>
                </a:rPr>
                <a:t>𝜃 )=</a:t>
              </a:r>
              <a:r>
                <a:rPr lang="uk-UA" sz="1500" i="0">
                  <a:latin typeface="Cambria Math" panose="02040503050406030204" pitchFamily="18" charset="0"/>
                </a:rPr>
                <a:t>∫2</a:t>
              </a:r>
              <a:r>
                <a:rPr lang="en-US" sz="1500" i="0">
                  <a:latin typeface="Cambria Math" panose="02040503050406030204" pitchFamily="18" charset="0"/>
                </a:rPr>
                <a:t>_0^𝜋</a:t>
              </a:r>
              <a:r>
                <a:rPr lang="uk-UA" sz="1500" i="0">
                  <a:latin typeface="Cambria Math" panose="02040503050406030204" pitchFamily="18" charset="0"/>
                </a:rPr>
                <a:t>▒∫2</a:t>
              </a:r>
              <a:r>
                <a:rPr lang="en-US" sz="1500" i="0">
                  <a:latin typeface="Cambria Math" panose="02040503050406030204" pitchFamily="18" charset="0"/>
                </a:rPr>
                <a:t>_</a:t>
              </a:r>
              <a:r>
                <a:rPr lang="uk-UA" sz="1500" i="0">
                  <a:latin typeface="Cambria Math" panose="02040503050406030204" pitchFamily="18" charset="0"/>
                </a:rPr>
                <a:t>(</a:t>
              </a:r>
              <a:r>
                <a:rPr lang="en-US" sz="1500" i="0">
                  <a:latin typeface="Cambria Math" panose="02040503050406030204" pitchFamily="18" charset="0"/>
                </a:rPr>
                <a:t>−∞</a:t>
              </a:r>
              <a:r>
                <a:rPr lang="uk-UA" sz="1500" i="0">
                  <a:latin typeface="Cambria Math" panose="02040503050406030204" pitchFamily="18" charset="0"/>
                </a:rPr>
                <a:t>)</a:t>
              </a:r>
              <a:r>
                <a:rPr lang="en-US" sz="1500" i="0">
                  <a:latin typeface="Cambria Math" panose="02040503050406030204" pitchFamily="18" charset="0"/>
                </a:rPr>
                <a:t>^(+∞)</a:t>
              </a:r>
              <a:r>
                <a:rPr lang="uk-UA" sz="1500" i="0">
                  <a:latin typeface="Cambria Math" panose="02040503050406030204" pitchFamily="18" charset="0"/>
                </a:rPr>
                <a:t>▒</a:t>
              </a:r>
              <a:r>
                <a:rPr lang="en-US" sz="1500" i="0">
                  <a:latin typeface="Cambria Math" panose="02040503050406030204" pitchFamily="18" charset="0"/>
                </a:rPr>
                <a:t>〖 </a:t>
              </a:r>
              <a:r>
                <a:rPr lang="uk-UA" sz="1500" i="0">
                  <a:latin typeface="Cambria Math" panose="02040503050406030204" pitchFamily="18" charset="0"/>
                </a:rPr>
                <a:t>(с^′ ) ̃(𝜇,𝜃)∙𝑒^(−𝑖(𝜇𝜉_𝑙+𝜃𝜉_𝜃)) </a:t>
              </a:r>
              <a:r>
                <a:rPr lang="en-US" sz="1500" i="0">
                  <a:latin typeface="Cambria Math" panose="02040503050406030204" pitchFamily="18" charset="0"/>
                </a:rPr>
                <a:t>〗  𝑑𝜇𝑑𝜃</a:t>
              </a:r>
              <a:r>
                <a:rPr lang="en-US" sz="1500" b="0" i="0" smtClean="0">
                  <a:latin typeface="Cambria Math" panose="02040503050406030204" pitchFamily="18" charset="0"/>
                </a:rPr>
                <a:t> </a:t>
              </a:r>
              <a:endParaRPr lang="uk-UA" sz="1500" dirty="0"/>
            </a:p>
          </dgm:t>
        </dgm:pt>
      </mc:Fallback>
    </mc:AlternateContent>
    <dgm:pt modelId="{FEC6E781-78D6-4A8B-94EA-258D8FFC02E4}" type="parTrans" cxnId="{D282437E-94D0-4559-93BB-0781639E76B8}">
      <dgm:prSet/>
      <dgm:spPr/>
      <dgm:t>
        <a:bodyPr/>
        <a:lstStyle/>
        <a:p>
          <a:endParaRPr lang="uk-UA"/>
        </a:p>
      </dgm:t>
    </dgm:pt>
    <dgm:pt modelId="{B76896BD-23F7-496A-AB13-8AC49E7F8926}" type="sibTrans" cxnId="{D282437E-94D0-4559-93BB-0781639E76B8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6E2BCB3B-E6E4-44C3-A036-87182C8E57F7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uk-UA" sz="2400" dirty="0" smtClean="0"/>
            <a:t>Отримання</a:t>
          </a:r>
        </a:p>
        <a:p>
          <a:r>
            <a:rPr lang="uk-UA" sz="2400" dirty="0" smtClean="0"/>
            <a:t>біт відбитку</a:t>
          </a:r>
          <a:endParaRPr lang="uk-UA" sz="2400" dirty="0"/>
        </a:p>
      </dgm:t>
    </dgm:pt>
    <dgm:pt modelId="{F818CCE2-085F-4A67-8808-97DA577097EE}" type="parTrans" cxnId="{C4CF92FD-EFA0-4F75-BEAC-5DC79709EA4B}">
      <dgm:prSet/>
      <dgm:spPr/>
      <dgm:t>
        <a:bodyPr/>
        <a:lstStyle/>
        <a:p>
          <a:endParaRPr lang="uk-UA"/>
        </a:p>
      </dgm:t>
    </dgm:pt>
    <dgm:pt modelId="{CA822D6E-F6B9-4438-B072-EE19048FFBF6}" type="sibTrans" cxnId="{C4CF92FD-EFA0-4F75-BEAC-5DC79709EA4B}">
      <dgm:prSet/>
      <dgm:spPr/>
      <dgm:t>
        <a:bodyPr/>
        <a:lstStyle/>
        <a:p>
          <a:endParaRPr lang="uk-UA"/>
        </a:p>
      </dgm:t>
    </dgm:pt>
    <mc:AlternateContent xmlns:mc="http://schemas.openxmlformats.org/markup-compatibility/2006" xmlns:a14="http://schemas.microsoft.com/office/drawing/2010/main">
      <mc:Choice Requires="a14">
        <dgm:pt modelId="{B5DF8BDF-EAAC-41E2-864E-24946DB74346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>
            <a:ln/>
          </dgm:spPr>
          <dgm:t>
            <a:bodyPr/>
            <a:lstStyle/>
            <a:p>
              <a:r>
                <a:rPr lang="uk-UA" sz="2400" dirty="0" smtClean="0"/>
                <a:t>Зображення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15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uk-UA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m:oMathPara>
              </a14:m>
              <a:endParaRPr lang="uk-UA" sz="1500" dirty="0"/>
            </a:p>
          </dgm:t>
        </dgm:pt>
      </mc:Choice>
      <mc:Fallback xmlns="">
        <dgm:pt modelId="{B5DF8BDF-EAAC-41E2-864E-24946DB74346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>
            <a:ln/>
          </dgm:spPr>
          <dgm:t>
            <a:bodyPr/>
            <a:lstStyle/>
            <a:p>
              <a:r>
                <a:rPr lang="uk-UA" sz="2400" dirty="0" smtClean="0"/>
                <a:t>Зображення</a:t>
              </a:r>
            </a:p>
            <a:p>
              <a:r>
                <a:rPr lang="en-US" sz="1500" i="0" smtClean="0">
                  <a:latin typeface="Cambria Math" panose="02040503050406030204" pitchFamily="18" charset="0"/>
                </a:rPr>
                <a:t>𝑓</a:t>
              </a:r>
              <a:r>
                <a:rPr lang="uk-UA" sz="1500" i="0">
                  <a:latin typeface="Cambria Math" panose="02040503050406030204" pitchFamily="18" charset="0"/>
                </a:rPr>
                <a:t>(</a:t>
              </a:r>
              <a:r>
                <a:rPr lang="en-US" sz="1500" i="0">
                  <a:latin typeface="Cambria Math" panose="02040503050406030204" pitchFamily="18" charset="0"/>
                </a:rPr>
                <a:t>𝑥,𝑦)</a:t>
              </a:r>
              <a:endParaRPr lang="uk-UA" sz="1500" dirty="0"/>
            </a:p>
          </dgm:t>
        </dgm:pt>
      </mc:Fallback>
    </mc:AlternateContent>
    <dgm:pt modelId="{7D18FB00-03C0-458E-92D5-04292A1BB9B4}" type="parTrans" cxnId="{2D234A5F-4014-4A38-929E-582572D7EEFE}">
      <dgm:prSet/>
      <dgm:spPr/>
      <dgm:t>
        <a:bodyPr/>
        <a:lstStyle/>
        <a:p>
          <a:endParaRPr lang="uk-UA"/>
        </a:p>
      </dgm:t>
    </dgm:pt>
    <dgm:pt modelId="{0422299F-404F-488C-8212-BCAF0FFA27B0}" type="sibTrans" cxnId="{2D234A5F-4014-4A38-929E-582572D7EEFE}">
      <dgm:prSet/>
      <dgm:spPr>
        <a:solidFill>
          <a:schemeClr val="tx1"/>
        </a:solidFill>
      </dgm:spPr>
      <dgm:t>
        <a:bodyPr/>
        <a:lstStyle/>
        <a:p>
          <a:endParaRPr lang="uk-UA"/>
        </a:p>
      </dgm:t>
    </dgm:pt>
    <dgm:pt modelId="{0F39B319-4E40-433F-96A2-31CCC9A59D6A}" type="pres">
      <dgm:prSet presAssocID="{742A00E5-2912-4CE0-85CB-BC77E95BE529}" presName="diagram" presStyleCnt="0">
        <dgm:presLayoutVars>
          <dgm:dir/>
          <dgm:resizeHandles val="exact"/>
        </dgm:presLayoutVars>
      </dgm:prSet>
      <dgm:spPr/>
    </dgm:pt>
    <dgm:pt modelId="{B46BF6C0-0795-4D07-874E-DEB31C02CFCC}" type="pres">
      <dgm:prSet presAssocID="{B5DF8BDF-EAAC-41E2-864E-24946DB74346}" presName="node" presStyleLbl="node1" presStyleIdx="0" presStyleCnt="6" custScaleX="155768" custScaleY="20120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42C0DB88-1CBE-47D5-928C-4B801DD5B9BD}" type="pres">
      <dgm:prSet presAssocID="{0422299F-404F-488C-8212-BCAF0FFA27B0}" presName="sibTrans" presStyleLbl="sibTrans2D1" presStyleIdx="0" presStyleCnt="5" custFlipVert="0" custScaleY="25318"/>
      <dgm:spPr/>
      <dgm:t>
        <a:bodyPr/>
        <a:lstStyle/>
        <a:p>
          <a:endParaRPr lang="uk-UA"/>
        </a:p>
      </dgm:t>
    </dgm:pt>
    <dgm:pt modelId="{01F2071F-4D87-41AD-9425-5286B20AFD6A}" type="pres">
      <dgm:prSet presAssocID="{0422299F-404F-488C-8212-BCAF0FFA27B0}" presName="connectorText" presStyleLbl="sibTrans2D1" presStyleIdx="0" presStyleCnt="5"/>
      <dgm:spPr/>
      <dgm:t>
        <a:bodyPr/>
        <a:lstStyle/>
        <a:p>
          <a:endParaRPr lang="uk-UA"/>
        </a:p>
      </dgm:t>
    </dgm:pt>
    <dgm:pt modelId="{E1C1C121-7738-4887-A956-85F1C32236B0}" type="pres">
      <dgm:prSet presAssocID="{10AAC51F-8333-4674-A0B5-B428DD929DF6}" presName="node" presStyleLbl="node1" presStyleIdx="1" presStyleCnt="6" custScaleX="408846" custScaleY="205390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92682FE9-E4BD-4EDB-9DCF-A12FEFA7BF16}" type="pres">
      <dgm:prSet presAssocID="{56C76C0F-A0C9-401C-81B6-08EF027EA9B0}" presName="sibTrans" presStyleLbl="sibTrans2D1" presStyleIdx="1" presStyleCnt="5" custScaleX="89195" custScaleY="17262"/>
      <dgm:spPr/>
      <dgm:t>
        <a:bodyPr/>
        <a:lstStyle/>
        <a:p>
          <a:endParaRPr lang="uk-UA"/>
        </a:p>
      </dgm:t>
    </dgm:pt>
    <dgm:pt modelId="{3671CDB4-8DCB-47AD-8083-FC6E6D161859}" type="pres">
      <dgm:prSet presAssocID="{56C76C0F-A0C9-401C-81B6-08EF027EA9B0}" presName="connectorText" presStyleLbl="sibTrans2D1" presStyleIdx="1" presStyleCnt="5"/>
      <dgm:spPr/>
      <dgm:t>
        <a:bodyPr/>
        <a:lstStyle/>
        <a:p>
          <a:endParaRPr lang="uk-UA"/>
        </a:p>
      </dgm:t>
    </dgm:pt>
    <dgm:pt modelId="{B27D0FEA-065D-43D5-A8E4-7B6365BAC0AD}" type="pres">
      <dgm:prSet presAssocID="{92BBC44B-EA98-4C82-9D93-F7D19571DCEB}" presName="node" presStyleLbl="node1" presStyleIdx="2" presStyleCnt="6" custScaleX="263464" custScaleY="209033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0B6F092A-44F6-454E-A0DA-8E1149E2961B}" type="pres">
      <dgm:prSet presAssocID="{E7244B15-F1AC-46A8-9095-52B9F9DEDED7}" presName="sibTrans" presStyleLbl="sibTrans2D1" presStyleIdx="2" presStyleCnt="5" custScaleX="89195" custScaleY="17262"/>
      <dgm:spPr/>
      <dgm:t>
        <a:bodyPr/>
        <a:lstStyle/>
        <a:p>
          <a:endParaRPr lang="uk-UA"/>
        </a:p>
      </dgm:t>
    </dgm:pt>
    <dgm:pt modelId="{A7164728-36F5-4B3A-9180-095643559EB8}" type="pres">
      <dgm:prSet presAssocID="{E7244B15-F1AC-46A8-9095-52B9F9DEDED7}" presName="connectorText" presStyleLbl="sibTrans2D1" presStyleIdx="2" presStyleCnt="5"/>
      <dgm:spPr/>
      <dgm:t>
        <a:bodyPr/>
        <a:lstStyle/>
        <a:p>
          <a:endParaRPr lang="uk-UA"/>
        </a:p>
      </dgm:t>
    </dgm:pt>
    <dgm:pt modelId="{89F17977-12A9-4ED1-9B62-15CC332D38E8}" type="pres">
      <dgm:prSet presAssocID="{2BA68AA4-7D2A-4AA9-877D-00862C2F1C6D}" presName="node" presStyleLbl="node1" presStyleIdx="3" presStyleCnt="6" custScaleX="247207" custScaleY="20846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B29BAFA6-752E-49A9-B58F-6909295895F8}" type="pres">
      <dgm:prSet presAssocID="{387E45FD-31F4-4371-BB8C-54472D1E288E}" presName="sibTrans" presStyleLbl="sibTrans2D1" presStyleIdx="3" presStyleCnt="5" custScaleX="89195" custScaleY="17262"/>
      <dgm:spPr/>
      <dgm:t>
        <a:bodyPr/>
        <a:lstStyle/>
        <a:p>
          <a:endParaRPr lang="uk-UA"/>
        </a:p>
      </dgm:t>
    </dgm:pt>
    <dgm:pt modelId="{8E567D55-9271-45E0-B4D9-9D34F3E50573}" type="pres">
      <dgm:prSet presAssocID="{387E45FD-31F4-4371-BB8C-54472D1E288E}" presName="connectorText" presStyleLbl="sibTrans2D1" presStyleIdx="3" presStyleCnt="5"/>
      <dgm:spPr/>
      <dgm:t>
        <a:bodyPr/>
        <a:lstStyle/>
        <a:p>
          <a:endParaRPr lang="uk-UA"/>
        </a:p>
      </dgm:t>
    </dgm:pt>
    <dgm:pt modelId="{370C5FCF-D99E-4127-A9B0-66B2B67E4C93}" type="pres">
      <dgm:prSet presAssocID="{525C35F4-8AD1-4BD7-9A6E-7EB12B21D983}" presName="node" presStyleLbl="node1" presStyleIdx="4" presStyleCnt="6" custScaleX="410142" custScaleY="199227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55C205DE-4D77-413F-BA0F-FC7E9DBFE00C}" type="pres">
      <dgm:prSet presAssocID="{B76896BD-23F7-496A-AB13-8AC49E7F8926}" presName="sibTrans" presStyleLbl="sibTrans2D1" presStyleIdx="4" presStyleCnt="5" custScaleX="89195" custScaleY="17262"/>
      <dgm:spPr/>
      <dgm:t>
        <a:bodyPr/>
        <a:lstStyle/>
        <a:p>
          <a:endParaRPr lang="uk-UA"/>
        </a:p>
      </dgm:t>
    </dgm:pt>
    <dgm:pt modelId="{42D43808-8390-45D4-A32D-9FE6D2D72911}" type="pres">
      <dgm:prSet presAssocID="{B76896BD-23F7-496A-AB13-8AC49E7F8926}" presName="connectorText" presStyleLbl="sibTrans2D1" presStyleIdx="4" presStyleCnt="5"/>
      <dgm:spPr/>
      <dgm:t>
        <a:bodyPr/>
        <a:lstStyle/>
        <a:p>
          <a:endParaRPr lang="uk-UA"/>
        </a:p>
      </dgm:t>
    </dgm:pt>
    <dgm:pt modelId="{B6ABC2CA-D2E5-49FE-9A92-2F85221B0FC3}" type="pres">
      <dgm:prSet presAssocID="{6E2BCB3B-E6E4-44C3-A036-87182C8E57F7}" presName="node" presStyleLbl="node1" presStyleIdx="5" presStyleCnt="6" custScaleX="168444" custScaleY="200911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ECF12BC1-1639-4B92-BDEF-48797D7D4B15}" type="presOf" srcId="{742A00E5-2912-4CE0-85CB-BC77E95BE529}" destId="{0F39B319-4E40-433F-96A2-31CCC9A59D6A}" srcOrd="0" destOrd="0" presId="urn:microsoft.com/office/officeart/2005/8/layout/process5"/>
    <dgm:cxn modelId="{0833EC76-8B09-478B-8CFF-EAB3B362CA10}" type="presOf" srcId="{56C76C0F-A0C9-401C-81B6-08EF027EA9B0}" destId="{92682FE9-E4BD-4EDB-9DCF-A12FEFA7BF16}" srcOrd="0" destOrd="0" presId="urn:microsoft.com/office/officeart/2005/8/layout/process5"/>
    <dgm:cxn modelId="{5E90183A-77CF-453A-9753-ED054740D8CC}" type="presOf" srcId="{0422299F-404F-488C-8212-BCAF0FFA27B0}" destId="{42C0DB88-1CBE-47D5-928C-4B801DD5B9BD}" srcOrd="0" destOrd="0" presId="urn:microsoft.com/office/officeart/2005/8/layout/process5"/>
    <dgm:cxn modelId="{30732663-9166-4F69-B8FD-B561918618D5}" srcId="{742A00E5-2912-4CE0-85CB-BC77E95BE529}" destId="{10AAC51F-8333-4674-A0B5-B428DD929DF6}" srcOrd="1" destOrd="0" parTransId="{95A3779B-5350-411A-8180-595D4B79CD33}" sibTransId="{56C76C0F-A0C9-401C-81B6-08EF027EA9B0}"/>
    <dgm:cxn modelId="{AB5DB24C-E63C-4A87-A117-F1930C9A4361}" srcId="{742A00E5-2912-4CE0-85CB-BC77E95BE529}" destId="{92BBC44B-EA98-4C82-9D93-F7D19571DCEB}" srcOrd="2" destOrd="0" parTransId="{AD9368AD-4EDB-4AD3-B818-4C75C0A5EDF6}" sibTransId="{E7244B15-F1AC-46A8-9095-52B9F9DEDED7}"/>
    <dgm:cxn modelId="{21344552-E8A9-4FC6-BECF-BCBD9B55B529}" type="presOf" srcId="{6E2BCB3B-E6E4-44C3-A036-87182C8E57F7}" destId="{B6ABC2CA-D2E5-49FE-9A92-2F85221B0FC3}" srcOrd="0" destOrd="0" presId="urn:microsoft.com/office/officeart/2005/8/layout/process5"/>
    <dgm:cxn modelId="{C9EF44F7-99F9-40F1-B59D-6A30A12B7340}" type="presOf" srcId="{92BBC44B-EA98-4C82-9D93-F7D19571DCEB}" destId="{B27D0FEA-065D-43D5-A8E4-7B6365BAC0AD}" srcOrd="0" destOrd="0" presId="urn:microsoft.com/office/officeart/2005/8/layout/process5"/>
    <dgm:cxn modelId="{AC3664B0-4222-4C44-B463-F15C6FE4FEE7}" srcId="{742A00E5-2912-4CE0-85CB-BC77E95BE529}" destId="{2BA68AA4-7D2A-4AA9-877D-00862C2F1C6D}" srcOrd="3" destOrd="0" parTransId="{13869A96-50EA-4F72-9676-6807BB65D0C5}" sibTransId="{387E45FD-31F4-4371-BB8C-54472D1E288E}"/>
    <dgm:cxn modelId="{9F15005C-ACC1-43A8-A700-72FEBB80E95E}" type="presOf" srcId="{387E45FD-31F4-4371-BB8C-54472D1E288E}" destId="{B29BAFA6-752E-49A9-B58F-6909295895F8}" srcOrd="0" destOrd="0" presId="urn:microsoft.com/office/officeart/2005/8/layout/process5"/>
    <dgm:cxn modelId="{D00DE2C4-6F86-438A-96BF-0910FE9CEACD}" type="presOf" srcId="{B76896BD-23F7-496A-AB13-8AC49E7F8926}" destId="{42D43808-8390-45D4-A32D-9FE6D2D72911}" srcOrd="1" destOrd="0" presId="urn:microsoft.com/office/officeart/2005/8/layout/process5"/>
    <dgm:cxn modelId="{F5D74713-88D0-47D0-A948-DFAB4B585B95}" type="presOf" srcId="{2BA68AA4-7D2A-4AA9-877D-00862C2F1C6D}" destId="{89F17977-12A9-4ED1-9B62-15CC332D38E8}" srcOrd="0" destOrd="0" presId="urn:microsoft.com/office/officeart/2005/8/layout/process5"/>
    <dgm:cxn modelId="{E0F64CA9-EAA5-4B9A-8405-0DD3CD3D423C}" type="presOf" srcId="{10AAC51F-8333-4674-A0B5-B428DD929DF6}" destId="{E1C1C121-7738-4887-A956-85F1C32236B0}" srcOrd="0" destOrd="0" presId="urn:microsoft.com/office/officeart/2005/8/layout/process5"/>
    <dgm:cxn modelId="{38CFD2C3-723A-40CA-AA3E-8F3AED845B6D}" type="presOf" srcId="{56C76C0F-A0C9-401C-81B6-08EF027EA9B0}" destId="{3671CDB4-8DCB-47AD-8083-FC6E6D161859}" srcOrd="1" destOrd="0" presId="urn:microsoft.com/office/officeart/2005/8/layout/process5"/>
    <dgm:cxn modelId="{03528D30-5288-4E4C-803C-452FD0AFC270}" type="presOf" srcId="{B76896BD-23F7-496A-AB13-8AC49E7F8926}" destId="{55C205DE-4D77-413F-BA0F-FC7E9DBFE00C}" srcOrd="0" destOrd="0" presId="urn:microsoft.com/office/officeart/2005/8/layout/process5"/>
    <dgm:cxn modelId="{2D234A5F-4014-4A38-929E-582572D7EEFE}" srcId="{742A00E5-2912-4CE0-85CB-BC77E95BE529}" destId="{B5DF8BDF-EAAC-41E2-864E-24946DB74346}" srcOrd="0" destOrd="0" parTransId="{7D18FB00-03C0-458E-92D5-04292A1BB9B4}" sibTransId="{0422299F-404F-488C-8212-BCAF0FFA27B0}"/>
    <dgm:cxn modelId="{814362AD-815F-41B3-9328-85C90B376E52}" type="presOf" srcId="{525C35F4-8AD1-4BD7-9A6E-7EB12B21D983}" destId="{370C5FCF-D99E-4127-A9B0-66B2B67E4C93}" srcOrd="0" destOrd="0" presId="urn:microsoft.com/office/officeart/2005/8/layout/process5"/>
    <dgm:cxn modelId="{A20ED71B-6AAE-4FC0-8FE5-4BABFD1F1CEF}" type="presOf" srcId="{E7244B15-F1AC-46A8-9095-52B9F9DEDED7}" destId="{0B6F092A-44F6-454E-A0DA-8E1149E2961B}" srcOrd="0" destOrd="0" presId="urn:microsoft.com/office/officeart/2005/8/layout/process5"/>
    <dgm:cxn modelId="{D282437E-94D0-4559-93BB-0781639E76B8}" srcId="{742A00E5-2912-4CE0-85CB-BC77E95BE529}" destId="{525C35F4-8AD1-4BD7-9A6E-7EB12B21D983}" srcOrd="4" destOrd="0" parTransId="{FEC6E781-78D6-4A8B-94EA-258D8FFC02E4}" sibTransId="{B76896BD-23F7-496A-AB13-8AC49E7F8926}"/>
    <dgm:cxn modelId="{3296FDD6-6994-4077-8980-209CBF3FCB76}" type="presOf" srcId="{E7244B15-F1AC-46A8-9095-52B9F9DEDED7}" destId="{A7164728-36F5-4B3A-9180-095643559EB8}" srcOrd="1" destOrd="0" presId="urn:microsoft.com/office/officeart/2005/8/layout/process5"/>
    <dgm:cxn modelId="{C4CF92FD-EFA0-4F75-BEAC-5DC79709EA4B}" srcId="{742A00E5-2912-4CE0-85CB-BC77E95BE529}" destId="{6E2BCB3B-E6E4-44C3-A036-87182C8E57F7}" srcOrd="5" destOrd="0" parTransId="{F818CCE2-085F-4A67-8808-97DA577097EE}" sibTransId="{CA822D6E-F6B9-4438-B072-EE19048FFBF6}"/>
    <dgm:cxn modelId="{2D058020-6F80-40A0-8146-F7385245D1AF}" type="presOf" srcId="{B5DF8BDF-EAAC-41E2-864E-24946DB74346}" destId="{B46BF6C0-0795-4D07-874E-DEB31C02CFCC}" srcOrd="0" destOrd="0" presId="urn:microsoft.com/office/officeart/2005/8/layout/process5"/>
    <dgm:cxn modelId="{981454B6-E3DD-4AC9-BE61-8F76A5F42765}" type="presOf" srcId="{0422299F-404F-488C-8212-BCAF0FFA27B0}" destId="{01F2071F-4D87-41AD-9425-5286B20AFD6A}" srcOrd="1" destOrd="0" presId="urn:microsoft.com/office/officeart/2005/8/layout/process5"/>
    <dgm:cxn modelId="{0050CFB3-5779-41E4-BCBE-83A9529908EE}" type="presOf" srcId="{387E45FD-31F4-4371-BB8C-54472D1E288E}" destId="{8E567D55-9271-45E0-B4D9-9D34F3E50573}" srcOrd="1" destOrd="0" presId="urn:microsoft.com/office/officeart/2005/8/layout/process5"/>
    <dgm:cxn modelId="{8D4956E6-72E6-4E41-BD23-E9A1BDB7F695}" type="presParOf" srcId="{0F39B319-4E40-433F-96A2-31CCC9A59D6A}" destId="{B46BF6C0-0795-4D07-874E-DEB31C02CFCC}" srcOrd="0" destOrd="0" presId="urn:microsoft.com/office/officeart/2005/8/layout/process5"/>
    <dgm:cxn modelId="{DFA74052-0A30-4E3B-B807-362D35E7C8EF}" type="presParOf" srcId="{0F39B319-4E40-433F-96A2-31CCC9A59D6A}" destId="{42C0DB88-1CBE-47D5-928C-4B801DD5B9BD}" srcOrd="1" destOrd="0" presId="urn:microsoft.com/office/officeart/2005/8/layout/process5"/>
    <dgm:cxn modelId="{BAE53AB2-E57D-4ADD-B951-7C63D2430D3E}" type="presParOf" srcId="{42C0DB88-1CBE-47D5-928C-4B801DD5B9BD}" destId="{01F2071F-4D87-41AD-9425-5286B20AFD6A}" srcOrd="0" destOrd="0" presId="urn:microsoft.com/office/officeart/2005/8/layout/process5"/>
    <dgm:cxn modelId="{4B5803F6-1D0F-443C-87CE-CC43C8D23991}" type="presParOf" srcId="{0F39B319-4E40-433F-96A2-31CCC9A59D6A}" destId="{E1C1C121-7738-4887-A956-85F1C32236B0}" srcOrd="2" destOrd="0" presId="urn:microsoft.com/office/officeart/2005/8/layout/process5"/>
    <dgm:cxn modelId="{71925037-93FF-49B3-8E35-46385963783F}" type="presParOf" srcId="{0F39B319-4E40-433F-96A2-31CCC9A59D6A}" destId="{92682FE9-E4BD-4EDB-9DCF-A12FEFA7BF16}" srcOrd="3" destOrd="0" presId="urn:microsoft.com/office/officeart/2005/8/layout/process5"/>
    <dgm:cxn modelId="{321DB64D-2211-4FB3-93A6-3606511E6CB7}" type="presParOf" srcId="{92682FE9-E4BD-4EDB-9DCF-A12FEFA7BF16}" destId="{3671CDB4-8DCB-47AD-8083-FC6E6D161859}" srcOrd="0" destOrd="0" presId="urn:microsoft.com/office/officeart/2005/8/layout/process5"/>
    <dgm:cxn modelId="{688606A8-E09F-4B15-A8CE-125E0894B6E0}" type="presParOf" srcId="{0F39B319-4E40-433F-96A2-31CCC9A59D6A}" destId="{B27D0FEA-065D-43D5-A8E4-7B6365BAC0AD}" srcOrd="4" destOrd="0" presId="urn:microsoft.com/office/officeart/2005/8/layout/process5"/>
    <dgm:cxn modelId="{5BD7B02E-E2C4-4E52-9AE3-F3B1FF6F2E2B}" type="presParOf" srcId="{0F39B319-4E40-433F-96A2-31CCC9A59D6A}" destId="{0B6F092A-44F6-454E-A0DA-8E1149E2961B}" srcOrd="5" destOrd="0" presId="urn:microsoft.com/office/officeart/2005/8/layout/process5"/>
    <dgm:cxn modelId="{94089196-049D-484C-AE0F-118F3ACB68B9}" type="presParOf" srcId="{0B6F092A-44F6-454E-A0DA-8E1149E2961B}" destId="{A7164728-36F5-4B3A-9180-095643559EB8}" srcOrd="0" destOrd="0" presId="urn:microsoft.com/office/officeart/2005/8/layout/process5"/>
    <dgm:cxn modelId="{5FC221EB-DC65-464C-9CB5-77399B409FE5}" type="presParOf" srcId="{0F39B319-4E40-433F-96A2-31CCC9A59D6A}" destId="{89F17977-12A9-4ED1-9B62-15CC332D38E8}" srcOrd="6" destOrd="0" presId="urn:microsoft.com/office/officeart/2005/8/layout/process5"/>
    <dgm:cxn modelId="{8328168D-EA58-41FF-8671-579AE408EAC8}" type="presParOf" srcId="{0F39B319-4E40-433F-96A2-31CCC9A59D6A}" destId="{B29BAFA6-752E-49A9-B58F-6909295895F8}" srcOrd="7" destOrd="0" presId="urn:microsoft.com/office/officeart/2005/8/layout/process5"/>
    <dgm:cxn modelId="{7C0A89CE-D62B-439F-9B0E-A0EDB2BF612F}" type="presParOf" srcId="{B29BAFA6-752E-49A9-B58F-6909295895F8}" destId="{8E567D55-9271-45E0-B4D9-9D34F3E50573}" srcOrd="0" destOrd="0" presId="urn:microsoft.com/office/officeart/2005/8/layout/process5"/>
    <dgm:cxn modelId="{6B4434D1-410E-4F6B-B641-79941FB3E382}" type="presParOf" srcId="{0F39B319-4E40-433F-96A2-31CCC9A59D6A}" destId="{370C5FCF-D99E-4127-A9B0-66B2B67E4C93}" srcOrd="8" destOrd="0" presId="urn:microsoft.com/office/officeart/2005/8/layout/process5"/>
    <dgm:cxn modelId="{D95C91D5-F74F-4226-888A-5E465BD359B3}" type="presParOf" srcId="{0F39B319-4E40-433F-96A2-31CCC9A59D6A}" destId="{55C205DE-4D77-413F-BA0F-FC7E9DBFE00C}" srcOrd="9" destOrd="0" presId="urn:microsoft.com/office/officeart/2005/8/layout/process5"/>
    <dgm:cxn modelId="{4405CD7C-3D5D-49F8-83F8-691E33DC2AB7}" type="presParOf" srcId="{55C205DE-4D77-413F-BA0F-FC7E9DBFE00C}" destId="{42D43808-8390-45D4-A32D-9FE6D2D72911}" srcOrd="0" destOrd="0" presId="urn:microsoft.com/office/officeart/2005/8/layout/process5"/>
    <dgm:cxn modelId="{100F17E0-6666-4797-8D1F-EB80D7988B75}" type="presParOf" srcId="{0F39B319-4E40-433F-96A2-31CCC9A59D6A}" destId="{B6ABC2CA-D2E5-49FE-9A92-2F85221B0FC3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42A00E5-2912-4CE0-85CB-BC77E95BE529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</dgm:pt>
    <dgm:pt modelId="{10AAC51F-8333-4674-A0B5-B428DD929DF6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blipFill rotWithShape="0">
          <a:blip xmlns:r="http://schemas.openxmlformats.org/officeDocument/2006/relationships" r:embed="rId1"/>
          <a:stretch>
            <a:fillRect/>
          </a:stretch>
        </a:blipFill>
        <a:ln/>
      </dgm:spPr>
      <dgm:t>
        <a:bodyPr/>
        <a:lstStyle/>
        <a:p>
          <a:r>
            <a:rPr lang="uk-UA">
              <a:noFill/>
            </a:rPr>
            <a:t> </a:t>
          </a:r>
        </a:p>
      </dgm:t>
    </dgm:pt>
    <dgm:pt modelId="{95A3779B-5350-411A-8180-595D4B79CD33}" type="parTrans" cxnId="{30732663-9166-4F69-B8FD-B561918618D5}">
      <dgm:prSet/>
      <dgm:spPr/>
      <dgm:t>
        <a:bodyPr/>
        <a:lstStyle/>
        <a:p>
          <a:endParaRPr lang="uk-UA"/>
        </a:p>
      </dgm:t>
    </dgm:pt>
    <dgm:pt modelId="{56C76C0F-A0C9-401C-81B6-08EF027EA9B0}" type="sibTrans" cxnId="{30732663-9166-4F69-B8FD-B561918618D5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92BBC44B-EA98-4C82-9D93-F7D19571DCEB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  <a:ln/>
      </dgm:spPr>
      <dgm:t>
        <a:bodyPr/>
        <a:lstStyle/>
        <a:p>
          <a:r>
            <a:rPr lang="uk-UA">
              <a:noFill/>
            </a:rPr>
            <a:t> </a:t>
          </a:r>
        </a:p>
      </dgm:t>
    </dgm:pt>
    <dgm:pt modelId="{AD9368AD-4EDB-4AD3-B818-4C75C0A5EDF6}" type="parTrans" cxnId="{AB5DB24C-E63C-4A87-A117-F1930C9A4361}">
      <dgm:prSet/>
      <dgm:spPr/>
      <dgm:t>
        <a:bodyPr/>
        <a:lstStyle/>
        <a:p>
          <a:endParaRPr lang="uk-UA"/>
        </a:p>
      </dgm:t>
    </dgm:pt>
    <dgm:pt modelId="{E7244B15-F1AC-46A8-9095-52B9F9DEDED7}" type="sibTrans" cxnId="{AB5DB24C-E63C-4A87-A117-F1930C9A4361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2BA68AA4-7D2A-4AA9-877D-00862C2F1C6D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  <a:ln/>
      </dgm:spPr>
      <dgm:t>
        <a:bodyPr/>
        <a:lstStyle/>
        <a:p>
          <a:r>
            <a:rPr lang="uk-UA">
              <a:noFill/>
            </a:rPr>
            <a:t> </a:t>
          </a:r>
        </a:p>
      </dgm:t>
    </dgm:pt>
    <dgm:pt modelId="{13869A96-50EA-4F72-9676-6807BB65D0C5}" type="parTrans" cxnId="{AC3664B0-4222-4C44-B463-F15C6FE4FEE7}">
      <dgm:prSet/>
      <dgm:spPr/>
      <dgm:t>
        <a:bodyPr/>
        <a:lstStyle/>
        <a:p>
          <a:endParaRPr lang="uk-UA"/>
        </a:p>
      </dgm:t>
    </dgm:pt>
    <dgm:pt modelId="{387E45FD-31F4-4371-BB8C-54472D1E288E}" type="sibTrans" cxnId="{AC3664B0-4222-4C44-B463-F15C6FE4FEE7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525C35F4-8AD1-4BD7-9A6E-7EB12B21D983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  <a:ln/>
      </dgm:spPr>
      <dgm:t>
        <a:bodyPr/>
        <a:lstStyle/>
        <a:p>
          <a:r>
            <a:rPr lang="uk-UA">
              <a:noFill/>
            </a:rPr>
            <a:t> </a:t>
          </a:r>
        </a:p>
      </dgm:t>
    </dgm:pt>
    <dgm:pt modelId="{FEC6E781-78D6-4A8B-94EA-258D8FFC02E4}" type="parTrans" cxnId="{D282437E-94D0-4559-93BB-0781639E76B8}">
      <dgm:prSet/>
      <dgm:spPr/>
      <dgm:t>
        <a:bodyPr/>
        <a:lstStyle/>
        <a:p>
          <a:endParaRPr lang="uk-UA"/>
        </a:p>
      </dgm:t>
    </dgm:pt>
    <dgm:pt modelId="{B76896BD-23F7-496A-AB13-8AC49E7F8926}" type="sibTrans" cxnId="{D282437E-94D0-4559-93BB-0781639E76B8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6E2BCB3B-E6E4-44C3-A036-87182C8E57F7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uk-UA" sz="2400" dirty="0" smtClean="0"/>
            <a:t>Отримання</a:t>
          </a:r>
        </a:p>
        <a:p>
          <a:r>
            <a:rPr lang="uk-UA" sz="2400" dirty="0" smtClean="0"/>
            <a:t>біт відбитку</a:t>
          </a:r>
          <a:endParaRPr lang="uk-UA" sz="2400" dirty="0"/>
        </a:p>
      </dgm:t>
    </dgm:pt>
    <dgm:pt modelId="{F818CCE2-085F-4A67-8808-97DA577097EE}" type="parTrans" cxnId="{C4CF92FD-EFA0-4F75-BEAC-5DC79709EA4B}">
      <dgm:prSet/>
      <dgm:spPr/>
      <dgm:t>
        <a:bodyPr/>
        <a:lstStyle/>
        <a:p>
          <a:endParaRPr lang="uk-UA"/>
        </a:p>
      </dgm:t>
    </dgm:pt>
    <dgm:pt modelId="{CA822D6E-F6B9-4438-B072-EE19048FFBF6}" type="sibTrans" cxnId="{C4CF92FD-EFA0-4F75-BEAC-5DC79709EA4B}">
      <dgm:prSet/>
      <dgm:spPr/>
      <dgm:t>
        <a:bodyPr/>
        <a:lstStyle/>
        <a:p>
          <a:endParaRPr lang="uk-UA"/>
        </a:p>
      </dgm:t>
    </dgm:pt>
    <dgm:pt modelId="{B5DF8BDF-EAAC-41E2-864E-24946DB74346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blipFill rotWithShape="0">
          <a:blip xmlns:r="http://schemas.openxmlformats.org/officeDocument/2006/relationships" r:embed="rId5"/>
          <a:stretch>
            <a:fillRect/>
          </a:stretch>
        </a:blipFill>
        <a:ln/>
      </dgm:spPr>
      <dgm:t>
        <a:bodyPr/>
        <a:lstStyle/>
        <a:p>
          <a:r>
            <a:rPr lang="uk-UA">
              <a:noFill/>
            </a:rPr>
            <a:t> </a:t>
          </a:r>
        </a:p>
      </dgm:t>
    </dgm:pt>
    <dgm:pt modelId="{7D18FB00-03C0-458E-92D5-04292A1BB9B4}" type="parTrans" cxnId="{2D234A5F-4014-4A38-929E-582572D7EEFE}">
      <dgm:prSet/>
      <dgm:spPr/>
      <dgm:t>
        <a:bodyPr/>
        <a:lstStyle/>
        <a:p>
          <a:endParaRPr lang="uk-UA"/>
        </a:p>
      </dgm:t>
    </dgm:pt>
    <dgm:pt modelId="{0422299F-404F-488C-8212-BCAF0FFA27B0}" type="sibTrans" cxnId="{2D234A5F-4014-4A38-929E-582572D7EEFE}">
      <dgm:prSet/>
      <dgm:spPr>
        <a:solidFill>
          <a:schemeClr val="tx1"/>
        </a:solidFill>
      </dgm:spPr>
      <dgm:t>
        <a:bodyPr/>
        <a:lstStyle/>
        <a:p>
          <a:endParaRPr lang="uk-UA"/>
        </a:p>
      </dgm:t>
    </dgm:pt>
    <dgm:pt modelId="{0F39B319-4E40-433F-96A2-31CCC9A59D6A}" type="pres">
      <dgm:prSet presAssocID="{742A00E5-2912-4CE0-85CB-BC77E95BE529}" presName="diagram" presStyleCnt="0">
        <dgm:presLayoutVars>
          <dgm:dir/>
          <dgm:resizeHandles val="exact"/>
        </dgm:presLayoutVars>
      </dgm:prSet>
      <dgm:spPr/>
    </dgm:pt>
    <dgm:pt modelId="{B46BF6C0-0795-4D07-874E-DEB31C02CFCC}" type="pres">
      <dgm:prSet presAssocID="{B5DF8BDF-EAAC-41E2-864E-24946DB74346}" presName="node" presStyleLbl="node1" presStyleIdx="0" presStyleCnt="6" custScaleX="155768" custScaleY="20120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42C0DB88-1CBE-47D5-928C-4B801DD5B9BD}" type="pres">
      <dgm:prSet presAssocID="{0422299F-404F-488C-8212-BCAF0FFA27B0}" presName="sibTrans" presStyleLbl="sibTrans2D1" presStyleIdx="0" presStyleCnt="5" custFlipVert="0" custScaleY="25318"/>
      <dgm:spPr/>
    </dgm:pt>
    <dgm:pt modelId="{01F2071F-4D87-41AD-9425-5286B20AFD6A}" type="pres">
      <dgm:prSet presAssocID="{0422299F-404F-488C-8212-BCAF0FFA27B0}" presName="connectorText" presStyleLbl="sibTrans2D1" presStyleIdx="0" presStyleCnt="5"/>
      <dgm:spPr/>
    </dgm:pt>
    <dgm:pt modelId="{E1C1C121-7738-4887-A956-85F1C32236B0}" type="pres">
      <dgm:prSet presAssocID="{10AAC51F-8333-4674-A0B5-B428DD929DF6}" presName="node" presStyleLbl="node1" presStyleIdx="1" presStyleCnt="6" custScaleX="408846" custScaleY="205390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92682FE9-E4BD-4EDB-9DCF-A12FEFA7BF16}" type="pres">
      <dgm:prSet presAssocID="{56C76C0F-A0C9-401C-81B6-08EF027EA9B0}" presName="sibTrans" presStyleLbl="sibTrans2D1" presStyleIdx="1" presStyleCnt="5" custScaleX="89195" custScaleY="17262"/>
      <dgm:spPr/>
      <dgm:t>
        <a:bodyPr/>
        <a:lstStyle/>
        <a:p>
          <a:endParaRPr lang="uk-UA"/>
        </a:p>
      </dgm:t>
    </dgm:pt>
    <dgm:pt modelId="{3671CDB4-8DCB-47AD-8083-FC6E6D161859}" type="pres">
      <dgm:prSet presAssocID="{56C76C0F-A0C9-401C-81B6-08EF027EA9B0}" presName="connectorText" presStyleLbl="sibTrans2D1" presStyleIdx="1" presStyleCnt="5"/>
      <dgm:spPr/>
      <dgm:t>
        <a:bodyPr/>
        <a:lstStyle/>
        <a:p>
          <a:endParaRPr lang="uk-UA"/>
        </a:p>
      </dgm:t>
    </dgm:pt>
    <dgm:pt modelId="{B27D0FEA-065D-43D5-A8E4-7B6365BAC0AD}" type="pres">
      <dgm:prSet presAssocID="{92BBC44B-EA98-4C82-9D93-F7D19571DCEB}" presName="node" presStyleLbl="node1" presStyleIdx="2" presStyleCnt="6" custScaleX="263464" custScaleY="209033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0B6F092A-44F6-454E-A0DA-8E1149E2961B}" type="pres">
      <dgm:prSet presAssocID="{E7244B15-F1AC-46A8-9095-52B9F9DEDED7}" presName="sibTrans" presStyleLbl="sibTrans2D1" presStyleIdx="2" presStyleCnt="5" custScaleX="89195" custScaleY="17262"/>
      <dgm:spPr/>
      <dgm:t>
        <a:bodyPr/>
        <a:lstStyle/>
        <a:p>
          <a:endParaRPr lang="uk-UA"/>
        </a:p>
      </dgm:t>
    </dgm:pt>
    <dgm:pt modelId="{A7164728-36F5-4B3A-9180-095643559EB8}" type="pres">
      <dgm:prSet presAssocID="{E7244B15-F1AC-46A8-9095-52B9F9DEDED7}" presName="connectorText" presStyleLbl="sibTrans2D1" presStyleIdx="2" presStyleCnt="5"/>
      <dgm:spPr/>
      <dgm:t>
        <a:bodyPr/>
        <a:lstStyle/>
        <a:p>
          <a:endParaRPr lang="uk-UA"/>
        </a:p>
      </dgm:t>
    </dgm:pt>
    <dgm:pt modelId="{89F17977-12A9-4ED1-9B62-15CC332D38E8}" type="pres">
      <dgm:prSet presAssocID="{2BA68AA4-7D2A-4AA9-877D-00862C2F1C6D}" presName="node" presStyleLbl="node1" presStyleIdx="3" presStyleCnt="6" custScaleX="247207" custScaleY="20846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B29BAFA6-752E-49A9-B58F-6909295895F8}" type="pres">
      <dgm:prSet presAssocID="{387E45FD-31F4-4371-BB8C-54472D1E288E}" presName="sibTrans" presStyleLbl="sibTrans2D1" presStyleIdx="3" presStyleCnt="5" custScaleX="89195" custScaleY="17262"/>
      <dgm:spPr/>
      <dgm:t>
        <a:bodyPr/>
        <a:lstStyle/>
        <a:p>
          <a:endParaRPr lang="uk-UA"/>
        </a:p>
      </dgm:t>
    </dgm:pt>
    <dgm:pt modelId="{8E567D55-9271-45E0-B4D9-9D34F3E50573}" type="pres">
      <dgm:prSet presAssocID="{387E45FD-31F4-4371-BB8C-54472D1E288E}" presName="connectorText" presStyleLbl="sibTrans2D1" presStyleIdx="3" presStyleCnt="5"/>
      <dgm:spPr/>
      <dgm:t>
        <a:bodyPr/>
        <a:lstStyle/>
        <a:p>
          <a:endParaRPr lang="uk-UA"/>
        </a:p>
      </dgm:t>
    </dgm:pt>
    <dgm:pt modelId="{370C5FCF-D99E-4127-A9B0-66B2B67E4C93}" type="pres">
      <dgm:prSet presAssocID="{525C35F4-8AD1-4BD7-9A6E-7EB12B21D983}" presName="node" presStyleLbl="node1" presStyleIdx="4" presStyleCnt="6" custScaleX="410142" custScaleY="199227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55C205DE-4D77-413F-BA0F-FC7E9DBFE00C}" type="pres">
      <dgm:prSet presAssocID="{B76896BD-23F7-496A-AB13-8AC49E7F8926}" presName="sibTrans" presStyleLbl="sibTrans2D1" presStyleIdx="4" presStyleCnt="5" custScaleX="89195" custScaleY="17262"/>
      <dgm:spPr/>
      <dgm:t>
        <a:bodyPr/>
        <a:lstStyle/>
        <a:p>
          <a:endParaRPr lang="uk-UA"/>
        </a:p>
      </dgm:t>
    </dgm:pt>
    <dgm:pt modelId="{42D43808-8390-45D4-A32D-9FE6D2D72911}" type="pres">
      <dgm:prSet presAssocID="{B76896BD-23F7-496A-AB13-8AC49E7F8926}" presName="connectorText" presStyleLbl="sibTrans2D1" presStyleIdx="4" presStyleCnt="5"/>
      <dgm:spPr/>
      <dgm:t>
        <a:bodyPr/>
        <a:lstStyle/>
        <a:p>
          <a:endParaRPr lang="uk-UA"/>
        </a:p>
      </dgm:t>
    </dgm:pt>
    <dgm:pt modelId="{B6ABC2CA-D2E5-49FE-9A92-2F85221B0FC3}" type="pres">
      <dgm:prSet presAssocID="{6E2BCB3B-E6E4-44C3-A036-87182C8E57F7}" presName="node" presStyleLbl="node1" presStyleIdx="5" presStyleCnt="6" custScaleX="168444" custScaleY="200911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ECF12BC1-1639-4B92-BDEF-48797D7D4B15}" type="presOf" srcId="{742A00E5-2912-4CE0-85CB-BC77E95BE529}" destId="{0F39B319-4E40-433F-96A2-31CCC9A59D6A}" srcOrd="0" destOrd="0" presId="urn:microsoft.com/office/officeart/2005/8/layout/process5"/>
    <dgm:cxn modelId="{0833EC76-8B09-478B-8CFF-EAB3B362CA10}" type="presOf" srcId="{56C76C0F-A0C9-401C-81B6-08EF027EA9B0}" destId="{92682FE9-E4BD-4EDB-9DCF-A12FEFA7BF16}" srcOrd="0" destOrd="0" presId="urn:microsoft.com/office/officeart/2005/8/layout/process5"/>
    <dgm:cxn modelId="{5E90183A-77CF-453A-9753-ED054740D8CC}" type="presOf" srcId="{0422299F-404F-488C-8212-BCAF0FFA27B0}" destId="{42C0DB88-1CBE-47D5-928C-4B801DD5B9BD}" srcOrd="0" destOrd="0" presId="urn:microsoft.com/office/officeart/2005/8/layout/process5"/>
    <dgm:cxn modelId="{30732663-9166-4F69-B8FD-B561918618D5}" srcId="{742A00E5-2912-4CE0-85CB-BC77E95BE529}" destId="{10AAC51F-8333-4674-A0B5-B428DD929DF6}" srcOrd="1" destOrd="0" parTransId="{95A3779B-5350-411A-8180-595D4B79CD33}" sibTransId="{56C76C0F-A0C9-401C-81B6-08EF027EA9B0}"/>
    <dgm:cxn modelId="{AB5DB24C-E63C-4A87-A117-F1930C9A4361}" srcId="{742A00E5-2912-4CE0-85CB-BC77E95BE529}" destId="{92BBC44B-EA98-4C82-9D93-F7D19571DCEB}" srcOrd="2" destOrd="0" parTransId="{AD9368AD-4EDB-4AD3-B818-4C75C0A5EDF6}" sibTransId="{E7244B15-F1AC-46A8-9095-52B9F9DEDED7}"/>
    <dgm:cxn modelId="{21344552-E8A9-4FC6-BECF-BCBD9B55B529}" type="presOf" srcId="{6E2BCB3B-E6E4-44C3-A036-87182C8E57F7}" destId="{B6ABC2CA-D2E5-49FE-9A92-2F85221B0FC3}" srcOrd="0" destOrd="0" presId="urn:microsoft.com/office/officeart/2005/8/layout/process5"/>
    <dgm:cxn modelId="{C9EF44F7-99F9-40F1-B59D-6A30A12B7340}" type="presOf" srcId="{92BBC44B-EA98-4C82-9D93-F7D19571DCEB}" destId="{B27D0FEA-065D-43D5-A8E4-7B6365BAC0AD}" srcOrd="0" destOrd="0" presId="urn:microsoft.com/office/officeart/2005/8/layout/process5"/>
    <dgm:cxn modelId="{AC3664B0-4222-4C44-B463-F15C6FE4FEE7}" srcId="{742A00E5-2912-4CE0-85CB-BC77E95BE529}" destId="{2BA68AA4-7D2A-4AA9-877D-00862C2F1C6D}" srcOrd="3" destOrd="0" parTransId="{13869A96-50EA-4F72-9676-6807BB65D0C5}" sibTransId="{387E45FD-31F4-4371-BB8C-54472D1E288E}"/>
    <dgm:cxn modelId="{9F15005C-ACC1-43A8-A700-72FEBB80E95E}" type="presOf" srcId="{387E45FD-31F4-4371-BB8C-54472D1E288E}" destId="{B29BAFA6-752E-49A9-B58F-6909295895F8}" srcOrd="0" destOrd="0" presId="urn:microsoft.com/office/officeart/2005/8/layout/process5"/>
    <dgm:cxn modelId="{D00DE2C4-6F86-438A-96BF-0910FE9CEACD}" type="presOf" srcId="{B76896BD-23F7-496A-AB13-8AC49E7F8926}" destId="{42D43808-8390-45D4-A32D-9FE6D2D72911}" srcOrd="1" destOrd="0" presId="urn:microsoft.com/office/officeart/2005/8/layout/process5"/>
    <dgm:cxn modelId="{F5D74713-88D0-47D0-A948-DFAB4B585B95}" type="presOf" srcId="{2BA68AA4-7D2A-4AA9-877D-00862C2F1C6D}" destId="{89F17977-12A9-4ED1-9B62-15CC332D38E8}" srcOrd="0" destOrd="0" presId="urn:microsoft.com/office/officeart/2005/8/layout/process5"/>
    <dgm:cxn modelId="{E0F64CA9-EAA5-4B9A-8405-0DD3CD3D423C}" type="presOf" srcId="{10AAC51F-8333-4674-A0B5-B428DD929DF6}" destId="{E1C1C121-7738-4887-A956-85F1C32236B0}" srcOrd="0" destOrd="0" presId="urn:microsoft.com/office/officeart/2005/8/layout/process5"/>
    <dgm:cxn modelId="{38CFD2C3-723A-40CA-AA3E-8F3AED845B6D}" type="presOf" srcId="{56C76C0F-A0C9-401C-81B6-08EF027EA9B0}" destId="{3671CDB4-8DCB-47AD-8083-FC6E6D161859}" srcOrd="1" destOrd="0" presId="urn:microsoft.com/office/officeart/2005/8/layout/process5"/>
    <dgm:cxn modelId="{03528D30-5288-4E4C-803C-452FD0AFC270}" type="presOf" srcId="{B76896BD-23F7-496A-AB13-8AC49E7F8926}" destId="{55C205DE-4D77-413F-BA0F-FC7E9DBFE00C}" srcOrd="0" destOrd="0" presId="urn:microsoft.com/office/officeart/2005/8/layout/process5"/>
    <dgm:cxn modelId="{2D234A5F-4014-4A38-929E-582572D7EEFE}" srcId="{742A00E5-2912-4CE0-85CB-BC77E95BE529}" destId="{B5DF8BDF-EAAC-41E2-864E-24946DB74346}" srcOrd="0" destOrd="0" parTransId="{7D18FB00-03C0-458E-92D5-04292A1BB9B4}" sibTransId="{0422299F-404F-488C-8212-BCAF0FFA27B0}"/>
    <dgm:cxn modelId="{814362AD-815F-41B3-9328-85C90B376E52}" type="presOf" srcId="{525C35F4-8AD1-4BD7-9A6E-7EB12B21D983}" destId="{370C5FCF-D99E-4127-A9B0-66B2B67E4C93}" srcOrd="0" destOrd="0" presId="urn:microsoft.com/office/officeart/2005/8/layout/process5"/>
    <dgm:cxn modelId="{A20ED71B-6AAE-4FC0-8FE5-4BABFD1F1CEF}" type="presOf" srcId="{E7244B15-F1AC-46A8-9095-52B9F9DEDED7}" destId="{0B6F092A-44F6-454E-A0DA-8E1149E2961B}" srcOrd="0" destOrd="0" presId="urn:microsoft.com/office/officeart/2005/8/layout/process5"/>
    <dgm:cxn modelId="{D282437E-94D0-4559-93BB-0781639E76B8}" srcId="{742A00E5-2912-4CE0-85CB-BC77E95BE529}" destId="{525C35F4-8AD1-4BD7-9A6E-7EB12B21D983}" srcOrd="4" destOrd="0" parTransId="{FEC6E781-78D6-4A8B-94EA-258D8FFC02E4}" sibTransId="{B76896BD-23F7-496A-AB13-8AC49E7F8926}"/>
    <dgm:cxn modelId="{3296FDD6-6994-4077-8980-209CBF3FCB76}" type="presOf" srcId="{E7244B15-F1AC-46A8-9095-52B9F9DEDED7}" destId="{A7164728-36F5-4B3A-9180-095643559EB8}" srcOrd="1" destOrd="0" presId="urn:microsoft.com/office/officeart/2005/8/layout/process5"/>
    <dgm:cxn modelId="{C4CF92FD-EFA0-4F75-BEAC-5DC79709EA4B}" srcId="{742A00E5-2912-4CE0-85CB-BC77E95BE529}" destId="{6E2BCB3B-E6E4-44C3-A036-87182C8E57F7}" srcOrd="5" destOrd="0" parTransId="{F818CCE2-085F-4A67-8808-97DA577097EE}" sibTransId="{CA822D6E-F6B9-4438-B072-EE19048FFBF6}"/>
    <dgm:cxn modelId="{2D058020-6F80-40A0-8146-F7385245D1AF}" type="presOf" srcId="{B5DF8BDF-EAAC-41E2-864E-24946DB74346}" destId="{B46BF6C0-0795-4D07-874E-DEB31C02CFCC}" srcOrd="0" destOrd="0" presId="urn:microsoft.com/office/officeart/2005/8/layout/process5"/>
    <dgm:cxn modelId="{981454B6-E3DD-4AC9-BE61-8F76A5F42765}" type="presOf" srcId="{0422299F-404F-488C-8212-BCAF0FFA27B0}" destId="{01F2071F-4D87-41AD-9425-5286B20AFD6A}" srcOrd="1" destOrd="0" presId="urn:microsoft.com/office/officeart/2005/8/layout/process5"/>
    <dgm:cxn modelId="{0050CFB3-5779-41E4-BCBE-83A9529908EE}" type="presOf" srcId="{387E45FD-31F4-4371-BB8C-54472D1E288E}" destId="{8E567D55-9271-45E0-B4D9-9D34F3E50573}" srcOrd="1" destOrd="0" presId="urn:microsoft.com/office/officeart/2005/8/layout/process5"/>
    <dgm:cxn modelId="{8D4956E6-72E6-4E41-BD23-E9A1BDB7F695}" type="presParOf" srcId="{0F39B319-4E40-433F-96A2-31CCC9A59D6A}" destId="{B46BF6C0-0795-4D07-874E-DEB31C02CFCC}" srcOrd="0" destOrd="0" presId="urn:microsoft.com/office/officeart/2005/8/layout/process5"/>
    <dgm:cxn modelId="{DFA74052-0A30-4E3B-B807-362D35E7C8EF}" type="presParOf" srcId="{0F39B319-4E40-433F-96A2-31CCC9A59D6A}" destId="{42C0DB88-1CBE-47D5-928C-4B801DD5B9BD}" srcOrd="1" destOrd="0" presId="urn:microsoft.com/office/officeart/2005/8/layout/process5"/>
    <dgm:cxn modelId="{BAE53AB2-E57D-4ADD-B951-7C63D2430D3E}" type="presParOf" srcId="{42C0DB88-1CBE-47D5-928C-4B801DD5B9BD}" destId="{01F2071F-4D87-41AD-9425-5286B20AFD6A}" srcOrd="0" destOrd="0" presId="urn:microsoft.com/office/officeart/2005/8/layout/process5"/>
    <dgm:cxn modelId="{4B5803F6-1D0F-443C-87CE-CC43C8D23991}" type="presParOf" srcId="{0F39B319-4E40-433F-96A2-31CCC9A59D6A}" destId="{E1C1C121-7738-4887-A956-85F1C32236B0}" srcOrd="2" destOrd="0" presId="urn:microsoft.com/office/officeart/2005/8/layout/process5"/>
    <dgm:cxn modelId="{71925037-93FF-49B3-8E35-46385963783F}" type="presParOf" srcId="{0F39B319-4E40-433F-96A2-31CCC9A59D6A}" destId="{92682FE9-E4BD-4EDB-9DCF-A12FEFA7BF16}" srcOrd="3" destOrd="0" presId="urn:microsoft.com/office/officeart/2005/8/layout/process5"/>
    <dgm:cxn modelId="{321DB64D-2211-4FB3-93A6-3606511E6CB7}" type="presParOf" srcId="{92682FE9-E4BD-4EDB-9DCF-A12FEFA7BF16}" destId="{3671CDB4-8DCB-47AD-8083-FC6E6D161859}" srcOrd="0" destOrd="0" presId="urn:microsoft.com/office/officeart/2005/8/layout/process5"/>
    <dgm:cxn modelId="{688606A8-E09F-4B15-A8CE-125E0894B6E0}" type="presParOf" srcId="{0F39B319-4E40-433F-96A2-31CCC9A59D6A}" destId="{B27D0FEA-065D-43D5-A8E4-7B6365BAC0AD}" srcOrd="4" destOrd="0" presId="urn:microsoft.com/office/officeart/2005/8/layout/process5"/>
    <dgm:cxn modelId="{5BD7B02E-E2C4-4E52-9AE3-F3B1FF6F2E2B}" type="presParOf" srcId="{0F39B319-4E40-433F-96A2-31CCC9A59D6A}" destId="{0B6F092A-44F6-454E-A0DA-8E1149E2961B}" srcOrd="5" destOrd="0" presId="urn:microsoft.com/office/officeart/2005/8/layout/process5"/>
    <dgm:cxn modelId="{94089196-049D-484C-AE0F-118F3ACB68B9}" type="presParOf" srcId="{0B6F092A-44F6-454E-A0DA-8E1149E2961B}" destId="{A7164728-36F5-4B3A-9180-095643559EB8}" srcOrd="0" destOrd="0" presId="urn:microsoft.com/office/officeart/2005/8/layout/process5"/>
    <dgm:cxn modelId="{5FC221EB-DC65-464C-9CB5-77399B409FE5}" type="presParOf" srcId="{0F39B319-4E40-433F-96A2-31CCC9A59D6A}" destId="{89F17977-12A9-4ED1-9B62-15CC332D38E8}" srcOrd="6" destOrd="0" presId="urn:microsoft.com/office/officeart/2005/8/layout/process5"/>
    <dgm:cxn modelId="{8328168D-EA58-41FF-8671-579AE408EAC8}" type="presParOf" srcId="{0F39B319-4E40-433F-96A2-31CCC9A59D6A}" destId="{B29BAFA6-752E-49A9-B58F-6909295895F8}" srcOrd="7" destOrd="0" presId="urn:microsoft.com/office/officeart/2005/8/layout/process5"/>
    <dgm:cxn modelId="{7C0A89CE-D62B-439F-9B0E-A0EDB2BF612F}" type="presParOf" srcId="{B29BAFA6-752E-49A9-B58F-6909295895F8}" destId="{8E567D55-9271-45E0-B4D9-9D34F3E50573}" srcOrd="0" destOrd="0" presId="urn:microsoft.com/office/officeart/2005/8/layout/process5"/>
    <dgm:cxn modelId="{6B4434D1-410E-4F6B-B641-79941FB3E382}" type="presParOf" srcId="{0F39B319-4E40-433F-96A2-31CCC9A59D6A}" destId="{370C5FCF-D99E-4127-A9B0-66B2B67E4C93}" srcOrd="8" destOrd="0" presId="urn:microsoft.com/office/officeart/2005/8/layout/process5"/>
    <dgm:cxn modelId="{D95C91D5-F74F-4226-888A-5E465BD359B3}" type="presParOf" srcId="{0F39B319-4E40-433F-96A2-31CCC9A59D6A}" destId="{55C205DE-4D77-413F-BA0F-FC7E9DBFE00C}" srcOrd="9" destOrd="0" presId="urn:microsoft.com/office/officeart/2005/8/layout/process5"/>
    <dgm:cxn modelId="{4405CD7C-3D5D-49F8-83F8-691E33DC2AB7}" type="presParOf" srcId="{55C205DE-4D77-413F-BA0F-FC7E9DBFE00C}" destId="{42D43808-8390-45D4-A32D-9FE6D2D72911}" srcOrd="0" destOrd="0" presId="urn:microsoft.com/office/officeart/2005/8/layout/process5"/>
    <dgm:cxn modelId="{100F17E0-6666-4797-8D1F-EB80D7988B75}" type="presParOf" srcId="{0F39B319-4E40-433F-96A2-31CCC9A59D6A}" destId="{B6ABC2CA-D2E5-49FE-9A92-2F85221B0FC3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F7AE015-DB12-4580-9681-3939377B1F4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51BEC383-338F-442E-B657-9BDC64D72049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/>
          <dgm:t>
            <a:bodyPr/>
            <a:lstStyle/>
            <a:p>
              <a:r>
                <a:rPr lang="uk-UA" sz="2800" dirty="0" smtClean="0"/>
                <a:t>Фільтр </a:t>
              </a:r>
              <a14:m>
                <m:oMath xmlns:m="http://schemas.openxmlformats.org/officeDocument/2006/math">
                  <m:d>
                    <m:dPr>
                      <m:begChr m:val="["/>
                      <m:endChr m:val="]"/>
                      <m:ctrlPr>
                        <a:rPr lang="uk-UA" sz="28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uk-UA" sz="28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uk-UA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uk-UA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uk-UA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uk-UA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mr>
                      </m:m>
                    </m:e>
                  </m:d>
                </m:oMath>
              </a14:m>
              <a:endParaRPr lang="uk-UA" sz="2800" dirty="0"/>
            </a:p>
          </dgm:t>
        </dgm:pt>
      </mc:Choice>
      <mc:Fallback xmlns="">
        <dgm:pt modelId="{51BEC383-338F-442E-B657-9BDC64D72049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/>
          <dgm:t>
            <a:bodyPr/>
            <a:lstStyle/>
            <a:p>
              <a:r>
                <a:rPr lang="uk-UA" sz="2800" dirty="0" smtClean="0"/>
                <a:t>Фільтр </a:t>
              </a:r>
              <a:r>
                <a:rPr lang="uk-UA" sz="2800" i="0" smtClean="0">
                  <a:latin typeface="Cambria Math" panose="02040503050406030204" pitchFamily="18" charset="0"/>
                </a:rPr>
                <a:t>[</a:t>
              </a:r>
              <a:r>
                <a:rPr lang="uk-UA" sz="2800" i="0">
                  <a:latin typeface="Cambria Math" panose="02040503050406030204" pitchFamily="18" charset="0"/>
                </a:rPr>
                <a:t>■8(</a:t>
              </a:r>
              <a:r>
                <a:rPr lang="uk-UA" sz="2800" i="0">
                  <a:latin typeface="Cambria Math" panose="02040503050406030204" pitchFamily="18" charset="0"/>
                </a:rPr>
                <a:t>−1&amp;1@1&amp;−1)]</a:t>
              </a:r>
              <a:endParaRPr lang="uk-UA" sz="2800" dirty="0"/>
            </a:p>
          </dgm:t>
        </dgm:pt>
      </mc:Fallback>
    </mc:AlternateContent>
    <dgm:pt modelId="{178953A1-11A6-4852-8429-86EC9BB9B0FE}" type="parTrans" cxnId="{EFE0F404-3EB9-4B8A-AC65-D88DB9756818}">
      <dgm:prSet/>
      <dgm:spPr/>
      <dgm:t>
        <a:bodyPr/>
        <a:lstStyle/>
        <a:p>
          <a:endParaRPr lang="uk-UA"/>
        </a:p>
      </dgm:t>
    </dgm:pt>
    <dgm:pt modelId="{EB30D152-821D-4105-A22E-858D0FDC2C67}" type="sibTrans" cxnId="{EFE0F404-3EB9-4B8A-AC65-D88DB9756818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75227130-FD6B-47B8-8546-14A961C76361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Threshold (</a:t>
          </a:r>
          <a:r>
            <a:rPr lang="uk-UA" dirty="0" smtClean="0"/>
            <a:t>Заміна на 1</a:t>
          </a:r>
          <a:r>
            <a:rPr lang="en-US" dirty="0" smtClean="0"/>
            <a:t>/0)</a:t>
          </a:r>
          <a:endParaRPr lang="uk-UA" dirty="0"/>
        </a:p>
      </dgm:t>
    </dgm:pt>
    <dgm:pt modelId="{B6432AE5-28DA-4DA0-A2DA-795E0BD8C278}" type="parTrans" cxnId="{D6F5839B-5E4B-4A73-B944-737EB7EC42FC}">
      <dgm:prSet/>
      <dgm:spPr/>
      <dgm:t>
        <a:bodyPr/>
        <a:lstStyle/>
        <a:p>
          <a:endParaRPr lang="uk-UA"/>
        </a:p>
      </dgm:t>
    </dgm:pt>
    <dgm:pt modelId="{3136E10A-1988-45F9-97A3-9644DC02A415}" type="sibTrans" cxnId="{D6F5839B-5E4B-4A73-B944-737EB7EC42FC}">
      <dgm:prSet/>
      <dgm:spPr/>
      <dgm:t>
        <a:bodyPr/>
        <a:lstStyle/>
        <a:p>
          <a:endParaRPr lang="uk-UA"/>
        </a:p>
      </dgm:t>
    </dgm:pt>
    <dgm:pt modelId="{DA9C9DF4-D9A4-463C-B3F9-F1DB319A5D10}" type="pres">
      <dgm:prSet presAssocID="{AF7AE015-DB12-4580-9681-3939377B1F4D}" presName="Name0" presStyleCnt="0">
        <dgm:presLayoutVars>
          <dgm:dir/>
          <dgm:resizeHandles val="exact"/>
        </dgm:presLayoutVars>
      </dgm:prSet>
      <dgm:spPr/>
    </dgm:pt>
    <dgm:pt modelId="{EE68FBC9-4D8C-4015-94C0-E06726B4ACF7}" type="pres">
      <dgm:prSet presAssocID="{51BEC383-338F-442E-B657-9BDC64D72049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07C30667-3B68-486D-8E6F-0DA5C93BB6B8}" type="pres">
      <dgm:prSet presAssocID="{EB30D152-821D-4105-A22E-858D0FDC2C67}" presName="sibTrans" presStyleLbl="sibTrans2D1" presStyleIdx="0" presStyleCnt="1" custFlipVert="1" custScaleX="75576" custScaleY="17361"/>
      <dgm:spPr/>
      <dgm:t>
        <a:bodyPr/>
        <a:lstStyle/>
        <a:p>
          <a:endParaRPr lang="uk-UA"/>
        </a:p>
      </dgm:t>
    </dgm:pt>
    <dgm:pt modelId="{3F3B1523-77A7-405C-B8CC-8B853D54A5A0}" type="pres">
      <dgm:prSet presAssocID="{EB30D152-821D-4105-A22E-858D0FDC2C67}" presName="connectorText" presStyleLbl="sibTrans2D1" presStyleIdx="0" presStyleCnt="1"/>
      <dgm:spPr/>
      <dgm:t>
        <a:bodyPr/>
        <a:lstStyle/>
        <a:p>
          <a:endParaRPr lang="uk-UA"/>
        </a:p>
      </dgm:t>
    </dgm:pt>
    <dgm:pt modelId="{6D5C3FA4-02DE-4D1C-9DD4-3B76A68DF3B8}" type="pres">
      <dgm:prSet presAssocID="{75227130-FD6B-47B8-8546-14A961C76361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EFE0F404-3EB9-4B8A-AC65-D88DB9756818}" srcId="{AF7AE015-DB12-4580-9681-3939377B1F4D}" destId="{51BEC383-338F-442E-B657-9BDC64D72049}" srcOrd="0" destOrd="0" parTransId="{178953A1-11A6-4852-8429-86EC9BB9B0FE}" sibTransId="{EB30D152-821D-4105-A22E-858D0FDC2C67}"/>
    <dgm:cxn modelId="{B55E750B-F7A5-413A-A116-656D563B8B14}" type="presOf" srcId="{51BEC383-338F-442E-B657-9BDC64D72049}" destId="{EE68FBC9-4D8C-4015-94C0-E06726B4ACF7}" srcOrd="0" destOrd="0" presId="urn:microsoft.com/office/officeart/2005/8/layout/process1"/>
    <dgm:cxn modelId="{98B8BAEB-4F5D-4004-82B3-CC5D993784B0}" type="presOf" srcId="{EB30D152-821D-4105-A22E-858D0FDC2C67}" destId="{07C30667-3B68-486D-8E6F-0DA5C93BB6B8}" srcOrd="0" destOrd="0" presId="urn:microsoft.com/office/officeart/2005/8/layout/process1"/>
    <dgm:cxn modelId="{D6F5839B-5E4B-4A73-B944-737EB7EC42FC}" srcId="{AF7AE015-DB12-4580-9681-3939377B1F4D}" destId="{75227130-FD6B-47B8-8546-14A961C76361}" srcOrd="1" destOrd="0" parTransId="{B6432AE5-28DA-4DA0-A2DA-795E0BD8C278}" sibTransId="{3136E10A-1988-45F9-97A3-9644DC02A415}"/>
    <dgm:cxn modelId="{AFF260AC-E00F-4C54-8812-C9D7AA5E658D}" type="presOf" srcId="{AF7AE015-DB12-4580-9681-3939377B1F4D}" destId="{DA9C9DF4-D9A4-463C-B3F9-F1DB319A5D10}" srcOrd="0" destOrd="0" presId="urn:microsoft.com/office/officeart/2005/8/layout/process1"/>
    <dgm:cxn modelId="{0605B582-A4A7-4ED2-A483-44A1B857CE42}" type="presOf" srcId="{EB30D152-821D-4105-A22E-858D0FDC2C67}" destId="{3F3B1523-77A7-405C-B8CC-8B853D54A5A0}" srcOrd="1" destOrd="0" presId="urn:microsoft.com/office/officeart/2005/8/layout/process1"/>
    <dgm:cxn modelId="{2A9D1950-9961-4402-A22A-9B44CF24B357}" type="presOf" srcId="{75227130-FD6B-47B8-8546-14A961C76361}" destId="{6D5C3FA4-02DE-4D1C-9DD4-3B76A68DF3B8}" srcOrd="0" destOrd="0" presId="urn:microsoft.com/office/officeart/2005/8/layout/process1"/>
    <dgm:cxn modelId="{E50D98D8-8CC3-4410-B497-8D9FC6EBB30F}" type="presParOf" srcId="{DA9C9DF4-D9A4-463C-B3F9-F1DB319A5D10}" destId="{EE68FBC9-4D8C-4015-94C0-E06726B4ACF7}" srcOrd="0" destOrd="0" presId="urn:microsoft.com/office/officeart/2005/8/layout/process1"/>
    <dgm:cxn modelId="{49A5A9F2-3C2B-4A62-AF22-684D2961CD3F}" type="presParOf" srcId="{DA9C9DF4-D9A4-463C-B3F9-F1DB319A5D10}" destId="{07C30667-3B68-486D-8E6F-0DA5C93BB6B8}" srcOrd="1" destOrd="0" presId="urn:microsoft.com/office/officeart/2005/8/layout/process1"/>
    <dgm:cxn modelId="{A29C371D-C36E-4FD4-BBB7-8F97288FBE92}" type="presParOf" srcId="{07C30667-3B68-486D-8E6F-0DA5C93BB6B8}" destId="{3F3B1523-77A7-405C-B8CC-8B853D54A5A0}" srcOrd="0" destOrd="0" presId="urn:microsoft.com/office/officeart/2005/8/layout/process1"/>
    <dgm:cxn modelId="{90F48EE8-AC8A-42A7-8ABC-C9FE6C4BF439}" type="presParOf" srcId="{DA9C9DF4-D9A4-463C-B3F9-F1DB319A5D10}" destId="{6D5C3FA4-02DE-4D1C-9DD4-3B76A68DF3B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F7AE015-DB12-4580-9681-3939377B1F4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1BEC383-338F-442E-B657-9BDC64D72049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uk-UA">
              <a:noFill/>
            </a:rPr>
            <a:t> </a:t>
          </a:r>
        </a:p>
      </dgm:t>
    </dgm:pt>
    <dgm:pt modelId="{178953A1-11A6-4852-8429-86EC9BB9B0FE}" type="parTrans" cxnId="{EFE0F404-3EB9-4B8A-AC65-D88DB9756818}">
      <dgm:prSet/>
      <dgm:spPr/>
      <dgm:t>
        <a:bodyPr/>
        <a:lstStyle/>
        <a:p>
          <a:endParaRPr lang="uk-UA"/>
        </a:p>
      </dgm:t>
    </dgm:pt>
    <dgm:pt modelId="{EB30D152-821D-4105-A22E-858D0FDC2C67}" type="sibTrans" cxnId="{EFE0F404-3EB9-4B8A-AC65-D88DB9756818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75227130-FD6B-47B8-8546-14A961C76361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Threshold (</a:t>
          </a:r>
          <a:r>
            <a:rPr lang="uk-UA" dirty="0" smtClean="0"/>
            <a:t>Заміна на 1</a:t>
          </a:r>
          <a:r>
            <a:rPr lang="en-US" dirty="0" smtClean="0"/>
            <a:t>/0)</a:t>
          </a:r>
          <a:endParaRPr lang="uk-UA" dirty="0"/>
        </a:p>
      </dgm:t>
    </dgm:pt>
    <dgm:pt modelId="{B6432AE5-28DA-4DA0-A2DA-795E0BD8C278}" type="parTrans" cxnId="{D6F5839B-5E4B-4A73-B944-737EB7EC42FC}">
      <dgm:prSet/>
      <dgm:spPr/>
      <dgm:t>
        <a:bodyPr/>
        <a:lstStyle/>
        <a:p>
          <a:endParaRPr lang="uk-UA"/>
        </a:p>
      </dgm:t>
    </dgm:pt>
    <dgm:pt modelId="{3136E10A-1988-45F9-97A3-9644DC02A415}" type="sibTrans" cxnId="{D6F5839B-5E4B-4A73-B944-737EB7EC42FC}">
      <dgm:prSet/>
      <dgm:spPr/>
      <dgm:t>
        <a:bodyPr/>
        <a:lstStyle/>
        <a:p>
          <a:endParaRPr lang="uk-UA"/>
        </a:p>
      </dgm:t>
    </dgm:pt>
    <dgm:pt modelId="{DA9C9DF4-D9A4-463C-B3F9-F1DB319A5D10}" type="pres">
      <dgm:prSet presAssocID="{AF7AE015-DB12-4580-9681-3939377B1F4D}" presName="Name0" presStyleCnt="0">
        <dgm:presLayoutVars>
          <dgm:dir/>
          <dgm:resizeHandles val="exact"/>
        </dgm:presLayoutVars>
      </dgm:prSet>
      <dgm:spPr/>
    </dgm:pt>
    <dgm:pt modelId="{EE68FBC9-4D8C-4015-94C0-E06726B4ACF7}" type="pres">
      <dgm:prSet presAssocID="{51BEC383-338F-442E-B657-9BDC64D72049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07C30667-3B68-486D-8E6F-0DA5C93BB6B8}" type="pres">
      <dgm:prSet presAssocID="{EB30D152-821D-4105-A22E-858D0FDC2C67}" presName="sibTrans" presStyleLbl="sibTrans2D1" presStyleIdx="0" presStyleCnt="1" custFlipVert="1" custScaleX="75576" custScaleY="17361"/>
      <dgm:spPr/>
      <dgm:t>
        <a:bodyPr/>
        <a:lstStyle/>
        <a:p>
          <a:endParaRPr lang="uk-UA"/>
        </a:p>
      </dgm:t>
    </dgm:pt>
    <dgm:pt modelId="{3F3B1523-77A7-405C-B8CC-8B853D54A5A0}" type="pres">
      <dgm:prSet presAssocID="{EB30D152-821D-4105-A22E-858D0FDC2C67}" presName="connectorText" presStyleLbl="sibTrans2D1" presStyleIdx="0" presStyleCnt="1"/>
      <dgm:spPr/>
      <dgm:t>
        <a:bodyPr/>
        <a:lstStyle/>
        <a:p>
          <a:endParaRPr lang="uk-UA"/>
        </a:p>
      </dgm:t>
    </dgm:pt>
    <dgm:pt modelId="{6D5C3FA4-02DE-4D1C-9DD4-3B76A68DF3B8}" type="pres">
      <dgm:prSet presAssocID="{75227130-FD6B-47B8-8546-14A961C76361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EFE0F404-3EB9-4B8A-AC65-D88DB9756818}" srcId="{AF7AE015-DB12-4580-9681-3939377B1F4D}" destId="{51BEC383-338F-442E-B657-9BDC64D72049}" srcOrd="0" destOrd="0" parTransId="{178953A1-11A6-4852-8429-86EC9BB9B0FE}" sibTransId="{EB30D152-821D-4105-A22E-858D0FDC2C67}"/>
    <dgm:cxn modelId="{B55E750B-F7A5-413A-A116-656D563B8B14}" type="presOf" srcId="{51BEC383-338F-442E-B657-9BDC64D72049}" destId="{EE68FBC9-4D8C-4015-94C0-E06726B4ACF7}" srcOrd="0" destOrd="0" presId="urn:microsoft.com/office/officeart/2005/8/layout/process1"/>
    <dgm:cxn modelId="{98B8BAEB-4F5D-4004-82B3-CC5D993784B0}" type="presOf" srcId="{EB30D152-821D-4105-A22E-858D0FDC2C67}" destId="{07C30667-3B68-486D-8E6F-0DA5C93BB6B8}" srcOrd="0" destOrd="0" presId="urn:microsoft.com/office/officeart/2005/8/layout/process1"/>
    <dgm:cxn modelId="{D6F5839B-5E4B-4A73-B944-737EB7EC42FC}" srcId="{AF7AE015-DB12-4580-9681-3939377B1F4D}" destId="{75227130-FD6B-47B8-8546-14A961C76361}" srcOrd="1" destOrd="0" parTransId="{B6432AE5-28DA-4DA0-A2DA-795E0BD8C278}" sibTransId="{3136E10A-1988-45F9-97A3-9644DC02A415}"/>
    <dgm:cxn modelId="{AFF260AC-E00F-4C54-8812-C9D7AA5E658D}" type="presOf" srcId="{AF7AE015-DB12-4580-9681-3939377B1F4D}" destId="{DA9C9DF4-D9A4-463C-B3F9-F1DB319A5D10}" srcOrd="0" destOrd="0" presId="urn:microsoft.com/office/officeart/2005/8/layout/process1"/>
    <dgm:cxn modelId="{0605B582-A4A7-4ED2-A483-44A1B857CE42}" type="presOf" srcId="{EB30D152-821D-4105-A22E-858D0FDC2C67}" destId="{3F3B1523-77A7-405C-B8CC-8B853D54A5A0}" srcOrd="1" destOrd="0" presId="urn:microsoft.com/office/officeart/2005/8/layout/process1"/>
    <dgm:cxn modelId="{2A9D1950-9961-4402-A22A-9B44CF24B357}" type="presOf" srcId="{75227130-FD6B-47B8-8546-14A961C76361}" destId="{6D5C3FA4-02DE-4D1C-9DD4-3B76A68DF3B8}" srcOrd="0" destOrd="0" presId="urn:microsoft.com/office/officeart/2005/8/layout/process1"/>
    <dgm:cxn modelId="{E50D98D8-8CC3-4410-B497-8D9FC6EBB30F}" type="presParOf" srcId="{DA9C9DF4-D9A4-463C-B3F9-F1DB319A5D10}" destId="{EE68FBC9-4D8C-4015-94C0-E06726B4ACF7}" srcOrd="0" destOrd="0" presId="urn:microsoft.com/office/officeart/2005/8/layout/process1"/>
    <dgm:cxn modelId="{49A5A9F2-3C2B-4A62-AF22-684D2961CD3F}" type="presParOf" srcId="{DA9C9DF4-D9A4-463C-B3F9-F1DB319A5D10}" destId="{07C30667-3B68-486D-8E6F-0DA5C93BB6B8}" srcOrd="1" destOrd="0" presId="urn:microsoft.com/office/officeart/2005/8/layout/process1"/>
    <dgm:cxn modelId="{A29C371D-C36E-4FD4-BBB7-8F97288FBE92}" type="presParOf" srcId="{07C30667-3B68-486D-8E6F-0DA5C93BB6B8}" destId="{3F3B1523-77A7-405C-B8CC-8B853D54A5A0}" srcOrd="0" destOrd="0" presId="urn:microsoft.com/office/officeart/2005/8/layout/process1"/>
    <dgm:cxn modelId="{90F48EE8-AC8A-42A7-8ABC-C9FE6C4BF439}" type="presParOf" srcId="{DA9C9DF4-D9A4-463C-B3F9-F1DB319A5D10}" destId="{6D5C3FA4-02DE-4D1C-9DD4-3B76A68DF3B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F7AE015-DB12-4580-9681-3939377B1F4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1BEC383-338F-442E-B657-9BDC64D72049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4000" dirty="0" smtClean="0"/>
            <a:t>XOR</a:t>
          </a:r>
        </a:p>
      </dgm:t>
    </dgm:pt>
    <dgm:pt modelId="{178953A1-11A6-4852-8429-86EC9BB9B0FE}" type="parTrans" cxnId="{EFE0F404-3EB9-4B8A-AC65-D88DB9756818}">
      <dgm:prSet/>
      <dgm:spPr/>
      <dgm:t>
        <a:bodyPr/>
        <a:lstStyle/>
        <a:p>
          <a:endParaRPr lang="uk-UA"/>
        </a:p>
      </dgm:t>
    </dgm:pt>
    <dgm:pt modelId="{EB30D152-821D-4105-A22E-858D0FDC2C67}" type="sibTrans" cxnId="{EFE0F404-3EB9-4B8A-AC65-D88DB9756818}">
      <dgm:prSet/>
      <dgm:spPr/>
      <dgm:t>
        <a:bodyPr/>
        <a:lstStyle/>
        <a:p>
          <a:endParaRPr lang="uk-UA"/>
        </a:p>
      </dgm:t>
    </dgm:pt>
    <dgm:pt modelId="{DA9C9DF4-D9A4-463C-B3F9-F1DB319A5D10}" type="pres">
      <dgm:prSet presAssocID="{AF7AE015-DB12-4580-9681-3939377B1F4D}" presName="Name0" presStyleCnt="0">
        <dgm:presLayoutVars>
          <dgm:dir/>
          <dgm:resizeHandles val="exact"/>
        </dgm:presLayoutVars>
      </dgm:prSet>
      <dgm:spPr/>
    </dgm:pt>
    <dgm:pt modelId="{EE68FBC9-4D8C-4015-94C0-E06726B4ACF7}" type="pres">
      <dgm:prSet presAssocID="{51BEC383-338F-442E-B657-9BDC64D72049}" presName="node" presStyleLbl="node1" presStyleIdx="0" presStyleCnt="1" custLinFactNeighborX="-4373" custLinFactNeighborY="-1129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F37A982F-FCDF-4E67-B547-B7D2059D7E8A}" type="presOf" srcId="{AF7AE015-DB12-4580-9681-3939377B1F4D}" destId="{DA9C9DF4-D9A4-463C-B3F9-F1DB319A5D10}" srcOrd="0" destOrd="0" presId="urn:microsoft.com/office/officeart/2005/8/layout/process1"/>
    <dgm:cxn modelId="{EFE0F404-3EB9-4B8A-AC65-D88DB9756818}" srcId="{AF7AE015-DB12-4580-9681-3939377B1F4D}" destId="{51BEC383-338F-442E-B657-9BDC64D72049}" srcOrd="0" destOrd="0" parTransId="{178953A1-11A6-4852-8429-86EC9BB9B0FE}" sibTransId="{EB30D152-821D-4105-A22E-858D0FDC2C67}"/>
    <dgm:cxn modelId="{9E8BBF1E-317B-487E-8B39-B73CEF573CC5}" type="presOf" srcId="{51BEC383-338F-442E-B657-9BDC64D72049}" destId="{EE68FBC9-4D8C-4015-94C0-E06726B4ACF7}" srcOrd="0" destOrd="0" presId="urn:microsoft.com/office/officeart/2005/8/layout/process1"/>
    <dgm:cxn modelId="{CD3E9A1E-5B54-44DE-8942-5A043F589E20}" type="presParOf" srcId="{DA9C9DF4-D9A4-463C-B3F9-F1DB319A5D10}" destId="{EE68FBC9-4D8C-4015-94C0-E06726B4ACF7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F7AE015-DB12-4580-9681-3939377B1F4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51BEC383-338F-442E-B657-9BDC64D72049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/>
          <dgm:t>
            <a:bodyPr/>
            <a:lstStyle/>
            <a:p>
              <a:r>
                <a:rPr lang="uk-UA" sz="2800" dirty="0" smtClean="0"/>
                <a:t>Фільтр</a:t>
              </a:r>
              <a14:m>
                <m:oMath xmlns:m="http://schemas.openxmlformats.org/officeDocument/2006/math">
                  <m:d>
                    <m:dPr>
                      <m:begChr m:val="["/>
                      <m:endChr m:val="]"/>
                      <m:ctrlPr>
                        <a:rPr lang="uk-UA" sz="28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uk-UA" sz="28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uk-UA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uk-UA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uk-UA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uk-UA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mr>
                      </m:m>
                    </m:e>
                  </m:d>
                </m:oMath>
              </a14:m>
              <a:endParaRPr lang="uk-UA" sz="4100" dirty="0"/>
            </a:p>
          </dgm:t>
        </dgm:pt>
      </mc:Choice>
      <mc:Fallback xmlns="">
        <dgm:pt modelId="{51BEC383-338F-442E-B657-9BDC64D72049}">
          <dgm:prSet phldrT="[Text]" custT="1">
            <dgm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dgm:style>
          </dgm:prSet>
          <dgm:spPr/>
          <dgm:t>
            <a:bodyPr/>
            <a:lstStyle/>
            <a:p>
              <a:r>
                <a:rPr lang="uk-UA" sz="2800" dirty="0" smtClean="0"/>
                <a:t>Фільтр</a:t>
              </a:r>
              <a:r>
                <a:rPr lang="uk-UA" sz="2800" i="0" smtClean="0">
                  <a:latin typeface="Cambria Math" panose="02040503050406030204" pitchFamily="18" charset="0"/>
                </a:rPr>
                <a:t>[</a:t>
              </a:r>
              <a:r>
                <a:rPr lang="uk-UA" sz="2800" i="0">
                  <a:latin typeface="Cambria Math" panose="02040503050406030204" pitchFamily="18" charset="0"/>
                </a:rPr>
                <a:t>■8(</a:t>
              </a:r>
              <a:r>
                <a:rPr lang="uk-UA" sz="2800" i="0">
                  <a:latin typeface="Cambria Math" panose="02040503050406030204" pitchFamily="18" charset="0"/>
                </a:rPr>
                <a:t>−1&amp;1@1&amp;−1)]</a:t>
              </a:r>
              <a:endParaRPr lang="uk-UA" sz="4100" dirty="0"/>
            </a:p>
          </dgm:t>
        </dgm:pt>
      </mc:Fallback>
    </mc:AlternateContent>
    <dgm:pt modelId="{178953A1-11A6-4852-8429-86EC9BB9B0FE}" type="parTrans" cxnId="{EFE0F404-3EB9-4B8A-AC65-D88DB9756818}">
      <dgm:prSet/>
      <dgm:spPr/>
      <dgm:t>
        <a:bodyPr/>
        <a:lstStyle/>
        <a:p>
          <a:endParaRPr lang="uk-UA"/>
        </a:p>
      </dgm:t>
    </dgm:pt>
    <dgm:pt modelId="{EB30D152-821D-4105-A22E-858D0FDC2C67}" type="sibTrans" cxnId="{EFE0F404-3EB9-4B8A-AC65-D88DB9756818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75227130-FD6B-47B8-8546-14A961C76361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Threshold</a:t>
          </a:r>
          <a:endParaRPr lang="uk-UA" dirty="0"/>
        </a:p>
      </dgm:t>
    </dgm:pt>
    <dgm:pt modelId="{B6432AE5-28DA-4DA0-A2DA-795E0BD8C278}" type="parTrans" cxnId="{D6F5839B-5E4B-4A73-B944-737EB7EC42FC}">
      <dgm:prSet/>
      <dgm:spPr/>
      <dgm:t>
        <a:bodyPr/>
        <a:lstStyle/>
        <a:p>
          <a:endParaRPr lang="uk-UA"/>
        </a:p>
      </dgm:t>
    </dgm:pt>
    <dgm:pt modelId="{3136E10A-1988-45F9-97A3-9644DC02A415}" type="sibTrans" cxnId="{D6F5839B-5E4B-4A73-B944-737EB7EC42FC}">
      <dgm:prSet/>
      <dgm:spPr/>
      <dgm:t>
        <a:bodyPr/>
        <a:lstStyle/>
        <a:p>
          <a:endParaRPr lang="uk-UA"/>
        </a:p>
      </dgm:t>
    </dgm:pt>
    <dgm:pt modelId="{DA9C9DF4-D9A4-463C-B3F9-F1DB319A5D10}" type="pres">
      <dgm:prSet presAssocID="{AF7AE015-DB12-4580-9681-3939377B1F4D}" presName="Name0" presStyleCnt="0">
        <dgm:presLayoutVars>
          <dgm:dir/>
          <dgm:resizeHandles val="exact"/>
        </dgm:presLayoutVars>
      </dgm:prSet>
      <dgm:spPr/>
    </dgm:pt>
    <dgm:pt modelId="{EE68FBC9-4D8C-4015-94C0-E06726B4ACF7}" type="pres">
      <dgm:prSet presAssocID="{51BEC383-338F-442E-B657-9BDC64D72049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07C30667-3B68-486D-8E6F-0DA5C93BB6B8}" type="pres">
      <dgm:prSet presAssocID="{EB30D152-821D-4105-A22E-858D0FDC2C67}" presName="sibTrans" presStyleLbl="sibTrans2D1" presStyleIdx="0" presStyleCnt="1" custFlipVert="1" custScaleX="75576" custScaleY="17361"/>
      <dgm:spPr/>
      <dgm:t>
        <a:bodyPr/>
        <a:lstStyle/>
        <a:p>
          <a:endParaRPr lang="uk-UA"/>
        </a:p>
      </dgm:t>
    </dgm:pt>
    <dgm:pt modelId="{3F3B1523-77A7-405C-B8CC-8B853D54A5A0}" type="pres">
      <dgm:prSet presAssocID="{EB30D152-821D-4105-A22E-858D0FDC2C67}" presName="connectorText" presStyleLbl="sibTrans2D1" presStyleIdx="0" presStyleCnt="1"/>
      <dgm:spPr/>
      <dgm:t>
        <a:bodyPr/>
        <a:lstStyle/>
        <a:p>
          <a:endParaRPr lang="uk-UA"/>
        </a:p>
      </dgm:t>
    </dgm:pt>
    <dgm:pt modelId="{6D5C3FA4-02DE-4D1C-9DD4-3B76A68DF3B8}" type="pres">
      <dgm:prSet presAssocID="{75227130-FD6B-47B8-8546-14A961C76361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EFE0F404-3EB9-4B8A-AC65-D88DB9756818}" srcId="{AF7AE015-DB12-4580-9681-3939377B1F4D}" destId="{51BEC383-338F-442E-B657-9BDC64D72049}" srcOrd="0" destOrd="0" parTransId="{178953A1-11A6-4852-8429-86EC9BB9B0FE}" sibTransId="{EB30D152-821D-4105-A22E-858D0FDC2C67}"/>
    <dgm:cxn modelId="{84F3960B-6AEB-427A-B50D-C445F1619C40}" type="presOf" srcId="{EB30D152-821D-4105-A22E-858D0FDC2C67}" destId="{3F3B1523-77A7-405C-B8CC-8B853D54A5A0}" srcOrd="1" destOrd="0" presId="urn:microsoft.com/office/officeart/2005/8/layout/process1"/>
    <dgm:cxn modelId="{BE78D907-9C56-404C-8B68-5065FF32AB58}" type="presOf" srcId="{75227130-FD6B-47B8-8546-14A961C76361}" destId="{6D5C3FA4-02DE-4D1C-9DD4-3B76A68DF3B8}" srcOrd="0" destOrd="0" presId="urn:microsoft.com/office/officeart/2005/8/layout/process1"/>
    <dgm:cxn modelId="{D6F5839B-5E4B-4A73-B944-737EB7EC42FC}" srcId="{AF7AE015-DB12-4580-9681-3939377B1F4D}" destId="{75227130-FD6B-47B8-8546-14A961C76361}" srcOrd="1" destOrd="0" parTransId="{B6432AE5-28DA-4DA0-A2DA-795E0BD8C278}" sibTransId="{3136E10A-1988-45F9-97A3-9644DC02A415}"/>
    <dgm:cxn modelId="{DE2B53E5-2713-4804-903E-BE9206F9E184}" type="presOf" srcId="{51BEC383-338F-442E-B657-9BDC64D72049}" destId="{EE68FBC9-4D8C-4015-94C0-E06726B4ACF7}" srcOrd="0" destOrd="0" presId="urn:microsoft.com/office/officeart/2005/8/layout/process1"/>
    <dgm:cxn modelId="{26725312-94F3-490F-A3E8-6FE0098682FE}" type="presOf" srcId="{EB30D152-821D-4105-A22E-858D0FDC2C67}" destId="{07C30667-3B68-486D-8E6F-0DA5C93BB6B8}" srcOrd="0" destOrd="0" presId="urn:microsoft.com/office/officeart/2005/8/layout/process1"/>
    <dgm:cxn modelId="{01081FA4-5BDB-45D4-9562-B63D3D7A858F}" type="presOf" srcId="{AF7AE015-DB12-4580-9681-3939377B1F4D}" destId="{DA9C9DF4-D9A4-463C-B3F9-F1DB319A5D10}" srcOrd="0" destOrd="0" presId="urn:microsoft.com/office/officeart/2005/8/layout/process1"/>
    <dgm:cxn modelId="{24AABD10-BA8D-41CB-B375-2C7751A04C18}" type="presParOf" srcId="{DA9C9DF4-D9A4-463C-B3F9-F1DB319A5D10}" destId="{EE68FBC9-4D8C-4015-94C0-E06726B4ACF7}" srcOrd="0" destOrd="0" presId="urn:microsoft.com/office/officeart/2005/8/layout/process1"/>
    <dgm:cxn modelId="{CF7D817E-711E-4DEB-99A2-C8C45A89482A}" type="presParOf" srcId="{DA9C9DF4-D9A4-463C-B3F9-F1DB319A5D10}" destId="{07C30667-3B68-486D-8E6F-0DA5C93BB6B8}" srcOrd="1" destOrd="0" presId="urn:microsoft.com/office/officeart/2005/8/layout/process1"/>
    <dgm:cxn modelId="{C356BA35-9C0E-4B92-8A14-5B17DA41EA23}" type="presParOf" srcId="{07C30667-3B68-486D-8E6F-0DA5C93BB6B8}" destId="{3F3B1523-77A7-405C-B8CC-8B853D54A5A0}" srcOrd="0" destOrd="0" presId="urn:microsoft.com/office/officeart/2005/8/layout/process1"/>
    <dgm:cxn modelId="{FED0A509-5348-483F-9ED6-820D50E61D4A}" type="presParOf" srcId="{DA9C9DF4-D9A4-463C-B3F9-F1DB319A5D10}" destId="{6D5C3FA4-02DE-4D1C-9DD4-3B76A68DF3B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F7AE015-DB12-4580-9681-3939377B1F4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1BEC383-338F-442E-B657-9BDC64D72049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uk-UA">
              <a:noFill/>
            </a:rPr>
            <a:t> </a:t>
          </a:r>
        </a:p>
      </dgm:t>
    </dgm:pt>
    <dgm:pt modelId="{178953A1-11A6-4852-8429-86EC9BB9B0FE}" type="parTrans" cxnId="{EFE0F404-3EB9-4B8A-AC65-D88DB9756818}">
      <dgm:prSet/>
      <dgm:spPr/>
      <dgm:t>
        <a:bodyPr/>
        <a:lstStyle/>
        <a:p>
          <a:endParaRPr lang="uk-UA"/>
        </a:p>
      </dgm:t>
    </dgm:pt>
    <dgm:pt modelId="{EB30D152-821D-4105-A22E-858D0FDC2C67}" type="sibTrans" cxnId="{EFE0F404-3EB9-4B8A-AC65-D88DB9756818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uk-UA"/>
        </a:p>
      </dgm:t>
    </dgm:pt>
    <dgm:pt modelId="{75227130-FD6B-47B8-8546-14A961C76361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Threshold</a:t>
          </a:r>
          <a:endParaRPr lang="uk-UA" dirty="0"/>
        </a:p>
      </dgm:t>
    </dgm:pt>
    <dgm:pt modelId="{B6432AE5-28DA-4DA0-A2DA-795E0BD8C278}" type="parTrans" cxnId="{D6F5839B-5E4B-4A73-B944-737EB7EC42FC}">
      <dgm:prSet/>
      <dgm:spPr/>
      <dgm:t>
        <a:bodyPr/>
        <a:lstStyle/>
        <a:p>
          <a:endParaRPr lang="uk-UA"/>
        </a:p>
      </dgm:t>
    </dgm:pt>
    <dgm:pt modelId="{3136E10A-1988-45F9-97A3-9644DC02A415}" type="sibTrans" cxnId="{D6F5839B-5E4B-4A73-B944-737EB7EC42FC}">
      <dgm:prSet/>
      <dgm:spPr/>
      <dgm:t>
        <a:bodyPr/>
        <a:lstStyle/>
        <a:p>
          <a:endParaRPr lang="uk-UA"/>
        </a:p>
      </dgm:t>
    </dgm:pt>
    <dgm:pt modelId="{DA9C9DF4-D9A4-463C-B3F9-F1DB319A5D10}" type="pres">
      <dgm:prSet presAssocID="{AF7AE015-DB12-4580-9681-3939377B1F4D}" presName="Name0" presStyleCnt="0">
        <dgm:presLayoutVars>
          <dgm:dir/>
          <dgm:resizeHandles val="exact"/>
        </dgm:presLayoutVars>
      </dgm:prSet>
      <dgm:spPr/>
    </dgm:pt>
    <dgm:pt modelId="{EE68FBC9-4D8C-4015-94C0-E06726B4ACF7}" type="pres">
      <dgm:prSet presAssocID="{51BEC383-338F-442E-B657-9BDC64D72049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07C30667-3B68-486D-8E6F-0DA5C93BB6B8}" type="pres">
      <dgm:prSet presAssocID="{EB30D152-821D-4105-A22E-858D0FDC2C67}" presName="sibTrans" presStyleLbl="sibTrans2D1" presStyleIdx="0" presStyleCnt="1" custFlipVert="1" custScaleX="75576" custScaleY="17361"/>
      <dgm:spPr/>
      <dgm:t>
        <a:bodyPr/>
        <a:lstStyle/>
        <a:p>
          <a:endParaRPr lang="uk-UA"/>
        </a:p>
      </dgm:t>
    </dgm:pt>
    <dgm:pt modelId="{3F3B1523-77A7-405C-B8CC-8B853D54A5A0}" type="pres">
      <dgm:prSet presAssocID="{EB30D152-821D-4105-A22E-858D0FDC2C67}" presName="connectorText" presStyleLbl="sibTrans2D1" presStyleIdx="0" presStyleCnt="1"/>
      <dgm:spPr/>
      <dgm:t>
        <a:bodyPr/>
        <a:lstStyle/>
        <a:p>
          <a:endParaRPr lang="uk-UA"/>
        </a:p>
      </dgm:t>
    </dgm:pt>
    <dgm:pt modelId="{6D5C3FA4-02DE-4D1C-9DD4-3B76A68DF3B8}" type="pres">
      <dgm:prSet presAssocID="{75227130-FD6B-47B8-8546-14A961C76361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EFE0F404-3EB9-4B8A-AC65-D88DB9756818}" srcId="{AF7AE015-DB12-4580-9681-3939377B1F4D}" destId="{51BEC383-338F-442E-B657-9BDC64D72049}" srcOrd="0" destOrd="0" parTransId="{178953A1-11A6-4852-8429-86EC9BB9B0FE}" sibTransId="{EB30D152-821D-4105-A22E-858D0FDC2C67}"/>
    <dgm:cxn modelId="{84F3960B-6AEB-427A-B50D-C445F1619C40}" type="presOf" srcId="{EB30D152-821D-4105-A22E-858D0FDC2C67}" destId="{3F3B1523-77A7-405C-B8CC-8B853D54A5A0}" srcOrd="1" destOrd="0" presId="urn:microsoft.com/office/officeart/2005/8/layout/process1"/>
    <dgm:cxn modelId="{BE78D907-9C56-404C-8B68-5065FF32AB58}" type="presOf" srcId="{75227130-FD6B-47B8-8546-14A961C76361}" destId="{6D5C3FA4-02DE-4D1C-9DD4-3B76A68DF3B8}" srcOrd="0" destOrd="0" presId="urn:microsoft.com/office/officeart/2005/8/layout/process1"/>
    <dgm:cxn modelId="{D6F5839B-5E4B-4A73-B944-737EB7EC42FC}" srcId="{AF7AE015-DB12-4580-9681-3939377B1F4D}" destId="{75227130-FD6B-47B8-8546-14A961C76361}" srcOrd="1" destOrd="0" parTransId="{B6432AE5-28DA-4DA0-A2DA-795E0BD8C278}" sibTransId="{3136E10A-1988-45F9-97A3-9644DC02A415}"/>
    <dgm:cxn modelId="{DE2B53E5-2713-4804-903E-BE9206F9E184}" type="presOf" srcId="{51BEC383-338F-442E-B657-9BDC64D72049}" destId="{EE68FBC9-4D8C-4015-94C0-E06726B4ACF7}" srcOrd="0" destOrd="0" presId="urn:microsoft.com/office/officeart/2005/8/layout/process1"/>
    <dgm:cxn modelId="{26725312-94F3-490F-A3E8-6FE0098682FE}" type="presOf" srcId="{EB30D152-821D-4105-A22E-858D0FDC2C67}" destId="{07C30667-3B68-486D-8E6F-0DA5C93BB6B8}" srcOrd="0" destOrd="0" presId="urn:microsoft.com/office/officeart/2005/8/layout/process1"/>
    <dgm:cxn modelId="{01081FA4-5BDB-45D4-9562-B63D3D7A858F}" type="presOf" srcId="{AF7AE015-DB12-4580-9681-3939377B1F4D}" destId="{DA9C9DF4-D9A4-463C-B3F9-F1DB319A5D10}" srcOrd="0" destOrd="0" presId="urn:microsoft.com/office/officeart/2005/8/layout/process1"/>
    <dgm:cxn modelId="{24AABD10-BA8D-41CB-B375-2C7751A04C18}" type="presParOf" srcId="{DA9C9DF4-D9A4-463C-B3F9-F1DB319A5D10}" destId="{EE68FBC9-4D8C-4015-94C0-E06726B4ACF7}" srcOrd="0" destOrd="0" presId="urn:microsoft.com/office/officeart/2005/8/layout/process1"/>
    <dgm:cxn modelId="{CF7D817E-711E-4DEB-99A2-C8C45A89482A}" type="presParOf" srcId="{DA9C9DF4-D9A4-463C-B3F9-F1DB319A5D10}" destId="{07C30667-3B68-486D-8E6F-0DA5C93BB6B8}" srcOrd="1" destOrd="0" presId="urn:microsoft.com/office/officeart/2005/8/layout/process1"/>
    <dgm:cxn modelId="{C356BA35-9C0E-4B92-8A14-5B17DA41EA23}" type="presParOf" srcId="{07C30667-3B68-486D-8E6F-0DA5C93BB6B8}" destId="{3F3B1523-77A7-405C-B8CC-8B853D54A5A0}" srcOrd="0" destOrd="0" presId="urn:microsoft.com/office/officeart/2005/8/layout/process1"/>
    <dgm:cxn modelId="{FED0A509-5348-483F-9ED6-820D50E61D4A}" type="presParOf" srcId="{DA9C9DF4-D9A4-463C-B3F9-F1DB319A5D10}" destId="{6D5C3FA4-02DE-4D1C-9DD4-3B76A68DF3B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BF6C0-0795-4D07-874E-DEB31C02CFCC}">
      <dsp:nvSpPr>
        <dsp:cNvPr id="0" name=""/>
        <dsp:cNvSpPr/>
      </dsp:nvSpPr>
      <dsp:spPr>
        <a:xfrm>
          <a:off x="845" y="413398"/>
          <a:ext cx="2091075" cy="162059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400" kern="1200" dirty="0" smtClean="0"/>
            <a:t>Зображення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500" i="1" kern="1200" smtClean="0">
                    <a:latin typeface="Cambria Math" panose="02040503050406030204" pitchFamily="18" charset="0"/>
                  </a:rPr>
                  <m:t>𝑓</m:t>
                </m:r>
                <m:d>
                  <m:dPr>
                    <m:ctrlPr>
                      <a:rPr lang="uk-UA" sz="1500" i="1" kern="120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1500" i="1" kern="120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500" i="1" kern="12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500" i="1" kern="120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</m:oMath>
            </m:oMathPara>
          </a14:m>
          <a:endParaRPr lang="uk-UA" sz="1500" kern="1200" dirty="0"/>
        </a:p>
      </dsp:txBody>
      <dsp:txXfrm>
        <a:off x="48311" y="460864"/>
        <a:ext cx="1996143" cy="1525665"/>
      </dsp:txXfrm>
    </dsp:sp>
    <dsp:sp modelId="{42C0DB88-1CBE-47D5-928C-4B801DD5B9BD}">
      <dsp:nvSpPr>
        <dsp:cNvPr id="0" name=""/>
        <dsp:cNvSpPr/>
      </dsp:nvSpPr>
      <dsp:spPr>
        <a:xfrm>
          <a:off x="2210055" y="1181552"/>
          <a:ext cx="284595" cy="8428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500" kern="1200"/>
        </a:p>
      </dsp:txBody>
      <dsp:txXfrm>
        <a:off x="2210055" y="1198410"/>
        <a:ext cx="259308" cy="50573"/>
      </dsp:txXfrm>
    </dsp:sp>
    <dsp:sp modelId="{E1C1C121-7738-4887-A956-85F1C32236B0}">
      <dsp:nvSpPr>
        <dsp:cNvPr id="0" name=""/>
        <dsp:cNvSpPr/>
      </dsp:nvSpPr>
      <dsp:spPr>
        <a:xfrm>
          <a:off x="2628893" y="396532"/>
          <a:ext cx="5488470" cy="1654329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400" kern="1200" dirty="0" smtClean="0"/>
            <a:t>Перетворення </a:t>
          </a:r>
          <a:r>
            <a:rPr lang="uk-UA" sz="2400" kern="1200" dirty="0" err="1" smtClean="0"/>
            <a:t>Радона</a:t>
          </a:r>
          <a:endParaRPr lang="uk-UA" sz="2400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500" i="1" kern="1200" smtClean="0">
                    <a:latin typeface="Cambria Math" panose="02040503050406030204" pitchFamily="18" charset="0"/>
                  </a:rPr>
                  <m:t>𝑔</m:t>
                </m:r>
                <m:d>
                  <m:dPr>
                    <m:ctrlPr>
                      <a:rPr lang="uk-UA" sz="1500" i="1" kern="120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1500" i="1" kern="120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500" i="1" kern="120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500" i="1" kern="1200">
                        <a:latin typeface="Cambria Math" panose="02040503050406030204" pitchFamily="18" charset="0"/>
                      </a:rPr>
                      <m:t>𝜃</m:t>
                    </m:r>
                  </m:e>
                </m:d>
                <m:r>
                  <a:rPr lang="en-US" sz="1500" i="1" kern="1200">
                    <a:latin typeface="Cambria Math" panose="02040503050406030204" pitchFamily="18" charset="0"/>
                  </a:rPr>
                  <m:t>=</m:t>
                </m:r>
                <m:nary>
                  <m:naryPr>
                    <m:limLoc m:val="subSup"/>
                    <m:ctrlPr>
                      <a:rPr lang="uk-UA" sz="1500" i="1" kern="1200">
                        <a:latin typeface="Cambria Math" panose="02040503050406030204" pitchFamily="18" charset="0"/>
                      </a:rPr>
                    </m:ctrlPr>
                  </m:naryPr>
                  <m:sub>
                    <m:r>
                      <a:rPr lang="uk-UA" sz="1500" i="1" kern="1200">
                        <a:latin typeface="Cambria Math" panose="02040503050406030204" pitchFamily="18" charset="0"/>
                      </a:rPr>
                      <m:t>−∞</m:t>
                    </m:r>
                  </m:sub>
                  <m:sup>
                    <m:r>
                      <a:rPr lang="uk-UA" sz="1500" i="1" kern="1200">
                        <a:latin typeface="Cambria Math" panose="02040503050406030204" pitchFamily="18" charset="0"/>
                      </a:rPr>
                      <m:t>∞</m:t>
                    </m:r>
                  </m:sup>
                  <m:e>
                    <m:nary>
                      <m:naryPr>
                        <m:limLoc m:val="subSup"/>
                        <m:ctrlPr>
                          <a:rPr lang="uk-UA" sz="1500" i="1" kern="120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uk-UA" sz="1500" i="1" kern="1200">
                            <a:latin typeface="Cambria Math" panose="02040503050406030204" pitchFamily="18" charset="0"/>
                          </a:rPr>
                          <m:t>−∞</m:t>
                        </m:r>
                      </m:sub>
                      <m:sup>
                        <m:r>
                          <a:rPr lang="uk-UA" sz="1500" i="1" kern="120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uk-UA" sz="1500" i="1" kern="12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500" i="1" kern="120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500" i="1" kern="12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500" i="1" kern="12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uk-UA" sz="1500" i="1" kern="12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500" i="1" kern="120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func>
                              <m:funcPr>
                                <m:ctrlPr>
                                  <a:rPr lang="uk-UA" sz="1500" i="1" kern="120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500" kern="12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uk-UA" sz="1500" i="1" kern="120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500" i="1" kern="120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sz="1500" i="1" kern="12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500" i="1" kern="1200">
                                <a:latin typeface="Cambria Math" panose="02040503050406030204" pitchFamily="18" charset="0"/>
                              </a:rPr>
                              <m:t>𝑦𝑠𝑖𝑛</m:t>
                            </m:r>
                            <m:d>
                              <m:dPr>
                                <m:ctrlPr>
                                  <a:rPr lang="uk-UA" sz="1500" i="1" kern="120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500" i="1" kern="120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sz="1500" i="1" kern="12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500" i="1" kern="120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e>
                </m:nary>
              </m:oMath>
            </m:oMathPara>
          </a14:m>
          <a:endParaRPr lang="uk-UA" sz="1500" kern="1200" dirty="0"/>
        </a:p>
      </dsp:txBody>
      <dsp:txXfrm>
        <a:off x="2677347" y="444986"/>
        <a:ext cx="5391562" cy="1557421"/>
      </dsp:txXfrm>
    </dsp:sp>
    <dsp:sp modelId="{92682FE9-E4BD-4EDB-9DCF-A12FEFA7BF16}">
      <dsp:nvSpPr>
        <dsp:cNvPr id="0" name=""/>
        <dsp:cNvSpPr/>
      </dsp:nvSpPr>
      <dsp:spPr>
        <a:xfrm>
          <a:off x="8250872" y="1194962"/>
          <a:ext cx="253844" cy="5746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500" kern="1200"/>
        </a:p>
      </dsp:txBody>
      <dsp:txXfrm>
        <a:off x="8250872" y="1206456"/>
        <a:ext cx="236603" cy="34481"/>
      </dsp:txXfrm>
    </dsp:sp>
    <dsp:sp modelId="{B27D0FEA-065D-43D5-A8E4-7B6365BAC0AD}">
      <dsp:nvSpPr>
        <dsp:cNvPr id="0" name=""/>
        <dsp:cNvSpPr/>
      </dsp:nvSpPr>
      <dsp:spPr>
        <a:xfrm>
          <a:off x="8654335" y="381861"/>
          <a:ext cx="3536818" cy="1683672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400" kern="1200" dirty="0" smtClean="0"/>
            <a:t>Автокореляція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uk-UA" sz="1500" i="1" kern="1200" smtClean="0">
                    <a:latin typeface="Cambria Math" panose="02040503050406030204" pitchFamily="18" charset="0"/>
                  </a:rPr>
                  <m:t>𝑐</m:t>
                </m:r>
                <m:d>
                  <m:dPr>
                    <m:ctrlPr>
                      <a:rPr lang="uk-UA" sz="1500" i="1" kern="120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uk-UA" sz="1500" i="1" kern="1200">
                        <a:latin typeface="Cambria Math" panose="02040503050406030204" pitchFamily="18" charset="0"/>
                      </a:rPr>
                      <m:t>𝑙</m:t>
                    </m:r>
                    <m:r>
                      <a:rPr lang="uk-UA" sz="1500" i="1" kern="1200">
                        <a:latin typeface="Cambria Math" panose="02040503050406030204" pitchFamily="18" charset="0"/>
                      </a:rPr>
                      <m:t>, </m:t>
                    </m:r>
                    <m:r>
                      <a:rPr lang="uk-UA" sz="1500" i="1" kern="1200">
                        <a:latin typeface="Cambria Math" panose="02040503050406030204" pitchFamily="18" charset="0"/>
                      </a:rPr>
                      <m:t>𝜃</m:t>
                    </m:r>
                  </m:e>
                </m:d>
                <m:r>
                  <a:rPr lang="uk-UA" sz="1500" i="1" kern="1200"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uk-UA" sz="1500" i="1" kern="1200">
                        <a:latin typeface="Cambria Math" panose="02040503050406030204" pitchFamily="18" charset="0"/>
                      </a:rPr>
                    </m:ctrlPr>
                  </m:fPr>
                  <m:num>
                    <m:nary>
                      <m:naryPr>
                        <m:limLoc m:val="subSup"/>
                        <m:ctrlPr>
                          <a:rPr lang="uk-UA" sz="1500" i="1" kern="120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uk-UA" sz="1500" i="1" kern="1200">
                            <a:latin typeface="Cambria Math" panose="02040503050406030204" pitchFamily="18" charset="0"/>
                          </a:rPr>
                          <m:t>−∞</m:t>
                        </m:r>
                      </m:sub>
                      <m:sup>
                        <m:r>
                          <a:rPr lang="uk-UA" sz="1500" i="1" kern="120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uk-UA" sz="1500" i="1" kern="120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uk-UA" sz="1500" i="1" kern="12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uk-UA" sz="1500" i="1" kern="120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uk-UA" sz="1500" i="1" kern="12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−1, 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uk-UA" sz="1500" i="1" kern="1200">
                            <a:latin typeface="Cambria Math" panose="02040503050406030204" pitchFamily="18" charset="0"/>
                          </a:rPr>
                          <m:t>𝑑𝑠</m:t>
                        </m:r>
                      </m:e>
                    </m:nary>
                  </m:num>
                  <m:den>
                    <m:nary>
                      <m:naryPr>
                        <m:limLoc m:val="subSup"/>
                        <m:ctrlPr>
                          <a:rPr lang="uk-UA" sz="1500" i="1" kern="120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uk-UA" sz="1500" i="1" kern="1200">
                            <a:latin typeface="Cambria Math" panose="02040503050406030204" pitchFamily="18" charset="0"/>
                          </a:rPr>
                          <m:t>−∞</m:t>
                        </m:r>
                      </m:sub>
                      <m:sup>
                        <m:r>
                          <a:rPr lang="uk-UA" sz="1500" i="1" kern="120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uk-UA" sz="1500" i="1" kern="120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uk-UA" sz="1500" i="1" kern="12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uk-UA" sz="1500" i="1" kern="120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uk-UA" sz="1500" i="1" kern="12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uk-UA" sz="1500" i="1" kern="1200">
                            <a:latin typeface="Cambria Math" panose="02040503050406030204" pitchFamily="18" charset="0"/>
                          </a:rPr>
                          <m:t>𝑑𝑠</m:t>
                        </m:r>
                      </m:e>
                    </m:nary>
                  </m:den>
                </m:f>
              </m:oMath>
            </m:oMathPara>
          </a14:m>
          <a:endParaRPr lang="uk-UA" sz="1500" kern="1200" dirty="0"/>
        </a:p>
      </dsp:txBody>
      <dsp:txXfrm>
        <a:off x="8703648" y="431174"/>
        <a:ext cx="3438192" cy="1585046"/>
      </dsp:txXfrm>
    </dsp:sp>
    <dsp:sp modelId="{0B6F092A-44F6-454E-A0DA-8E1149E2961B}">
      <dsp:nvSpPr>
        <dsp:cNvPr id="0" name=""/>
        <dsp:cNvSpPr/>
      </dsp:nvSpPr>
      <dsp:spPr>
        <a:xfrm rot="5231035">
          <a:off x="10349889" y="2297230"/>
          <a:ext cx="254151" cy="5746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1600" kern="1200"/>
        </a:p>
      </dsp:txBody>
      <dsp:txXfrm rot="-5400000">
        <a:off x="10459300" y="2198900"/>
        <a:ext cx="34481" cy="236910"/>
      </dsp:txXfrm>
    </dsp:sp>
    <dsp:sp modelId="{89F17977-12A9-4ED1-9B62-15CC332D38E8}">
      <dsp:nvSpPr>
        <dsp:cNvPr id="0" name=""/>
        <dsp:cNvSpPr/>
      </dsp:nvSpPr>
      <dsp:spPr>
        <a:xfrm>
          <a:off x="8872574" y="2602505"/>
          <a:ext cx="3318580" cy="1679073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Log Mapping</a:t>
          </a:r>
          <a:endParaRPr lang="uk-UA" sz="2400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acc>
                  <m:accPr>
                    <m:chr m:val="̃"/>
                    <m:ctrlPr>
                      <a:rPr lang="uk-UA" sz="120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uk-UA" sz="1200" i="1" kern="1200">
                        <a:latin typeface="Cambria Math" panose="02040503050406030204" pitchFamily="18" charset="0"/>
                      </a:rPr>
                      <m:t>с′</m:t>
                    </m:r>
                  </m:e>
                </m:acc>
                <m:r>
                  <a:rPr lang="uk-UA" sz="1200" i="1" kern="1200">
                    <a:latin typeface="Cambria Math" panose="02040503050406030204" pitchFamily="18" charset="0"/>
                  </a:rPr>
                  <m:t>(</m:t>
                </m:r>
                <m:r>
                  <a:rPr lang="uk-UA" sz="1200" i="1" kern="1200">
                    <a:latin typeface="Cambria Math" panose="02040503050406030204" pitchFamily="18" charset="0"/>
                  </a:rPr>
                  <m:t>𝜇</m:t>
                </m:r>
                <m:r>
                  <a:rPr lang="uk-UA" sz="1200" i="1" kern="1200">
                    <a:latin typeface="Cambria Math" panose="02040503050406030204" pitchFamily="18" charset="0"/>
                  </a:rPr>
                  <m:t>,</m:t>
                </m:r>
                <m:r>
                  <a:rPr lang="uk-UA" sz="1200" i="1" kern="1200">
                    <a:latin typeface="Cambria Math" panose="02040503050406030204" pitchFamily="18" charset="0"/>
                  </a:rPr>
                  <m:t>𝜃</m:t>
                </m:r>
                <m:r>
                  <a:rPr lang="uk-UA" sz="1200" i="1" kern="1200">
                    <a:latin typeface="Cambria Math" panose="02040503050406030204" pitchFamily="18" charset="0"/>
                  </a:rPr>
                  <m:t>)=</m:t>
                </m:r>
                <m:func>
                  <m:funcPr>
                    <m:ctrlPr>
                      <a:rPr lang="uk-UA" sz="1200" i="1" kern="1200">
                        <a:latin typeface="Cambria Math" panose="02040503050406030204" pitchFamily="18" charset="0"/>
                      </a:rPr>
                    </m:ctrlPr>
                  </m:funcPr>
                  <m:fName>
                    <m:sSub>
                      <m:sSubPr>
                        <m:ctrlPr>
                          <a:rPr lang="uk-UA" sz="1200" i="1" kern="12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>
                          <m:fPr>
                            <m:ctrlPr>
                              <a:rPr lang="uk-UA" sz="1200" i="1" kern="120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kern="120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1200" kern="1200">
                                <a:latin typeface="Cambria Math" panose="02040503050406030204" pitchFamily="18" charset="0"/>
                              </a:rPr>
                              <m:t>k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 sz="1200" kern="120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sz="1200" i="1" kern="120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fName>
                  <m:e>
                    <m:r>
                      <a:rPr lang="uk-UA" sz="1200" i="1" kern="1200">
                        <a:latin typeface="Cambria Math" panose="02040503050406030204" pitchFamily="18" charset="0"/>
                      </a:rPr>
                      <m:t>(1+</m:t>
                    </m:r>
                    <m:r>
                      <a:rPr lang="uk-UA" sz="1200" i="1" kern="1200">
                        <a:latin typeface="Cambria Math" panose="02040503050406030204" pitchFamily="18" charset="0"/>
                      </a:rPr>
                      <m:t>𝑘</m:t>
                    </m:r>
                    <m:r>
                      <a:rPr lang="uk-UA" sz="1200" i="1" kern="1200">
                        <a:latin typeface="Cambria Math" panose="02040503050406030204" pitchFamily="18" charset="0"/>
                      </a:rPr>
                      <m:t>∗</m:t>
                    </m:r>
                    <m:r>
                      <a:rPr lang="uk-UA" sz="1200" i="1" kern="1200">
                        <a:latin typeface="Cambria Math" panose="02040503050406030204" pitchFamily="18" charset="0"/>
                      </a:rPr>
                      <m:t>𝑐</m:t>
                    </m:r>
                    <m:r>
                      <a:rPr lang="uk-UA" sz="1200" i="1" kern="1200">
                        <a:latin typeface="Cambria Math" panose="02040503050406030204" pitchFamily="18" charset="0"/>
                      </a:rPr>
                      <m:t>(</m:t>
                    </m:r>
                    <m:r>
                      <a:rPr lang="uk-UA" sz="1200" i="1" kern="1200">
                        <a:latin typeface="Cambria Math" panose="02040503050406030204" pitchFamily="18" charset="0"/>
                      </a:rPr>
                      <m:t>𝑙</m:t>
                    </m:r>
                    <m:r>
                      <a:rPr lang="uk-UA" sz="1200" i="1" kern="1200">
                        <a:latin typeface="Cambria Math" panose="02040503050406030204" pitchFamily="18" charset="0"/>
                      </a:rPr>
                      <m:t>, </m:t>
                    </m:r>
                    <m:r>
                      <a:rPr lang="uk-UA" sz="1200" i="1" kern="1200">
                        <a:latin typeface="Cambria Math" panose="02040503050406030204" pitchFamily="18" charset="0"/>
                      </a:rPr>
                      <m:t>𝜃</m:t>
                    </m:r>
                    <m:r>
                      <a:rPr lang="uk-UA" sz="1200" i="1" kern="1200">
                        <a:latin typeface="Cambria Math" panose="02040503050406030204" pitchFamily="18" charset="0"/>
                      </a:rPr>
                      <m:t>))</m:t>
                    </m:r>
                  </m:e>
                </m:func>
              </m:oMath>
            </m:oMathPara>
          </a14:m>
          <a:endParaRPr lang="uk-UA" sz="1200" kern="1200" dirty="0"/>
        </a:p>
      </dsp:txBody>
      <dsp:txXfrm>
        <a:off x="8921752" y="2651683"/>
        <a:ext cx="3220224" cy="1580717"/>
      </dsp:txXfrm>
    </dsp:sp>
    <dsp:sp modelId="{B29BAFA6-752E-49A9-B58F-6909295895F8}">
      <dsp:nvSpPr>
        <dsp:cNvPr id="0" name=""/>
        <dsp:cNvSpPr/>
      </dsp:nvSpPr>
      <dsp:spPr>
        <a:xfrm rot="10800000">
          <a:off x="8485220" y="3413307"/>
          <a:ext cx="253844" cy="5746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500" kern="1200"/>
        </a:p>
      </dsp:txBody>
      <dsp:txXfrm rot="10800000">
        <a:off x="8502461" y="3424801"/>
        <a:ext cx="236603" cy="34481"/>
      </dsp:txXfrm>
    </dsp:sp>
    <dsp:sp modelId="{370C5FCF-D99E-4127-A9B0-66B2B67E4C93}">
      <dsp:nvSpPr>
        <dsp:cNvPr id="0" name=""/>
        <dsp:cNvSpPr/>
      </dsp:nvSpPr>
      <dsp:spPr>
        <a:xfrm>
          <a:off x="2829734" y="2639697"/>
          <a:ext cx="5505867" cy="1604689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400" kern="1200" dirty="0" smtClean="0"/>
            <a:t>Перетворення Фур’є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acc>
                  <m:accPr>
                    <m:chr m:val="̌"/>
                    <m:ctrlPr>
                      <a:rPr lang="uk-UA" sz="150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500" i="1" kern="1200">
                        <a:latin typeface="Cambria Math" panose="02040503050406030204" pitchFamily="18" charset="0"/>
                      </a:rPr>
                      <m:t>𝐶</m:t>
                    </m:r>
                  </m:e>
                </m:acc>
                <m:d>
                  <m:dPr>
                    <m:ctrlPr>
                      <a:rPr lang="uk-UA" sz="1500" i="1" kern="1200">
                        <a:latin typeface="Cambria Math" panose="02040503050406030204" pitchFamily="18" charset="0"/>
                      </a:rPr>
                    </m:ctrlPr>
                  </m:dPr>
                  <m:e>
                    <m:sSub>
                      <m:sSubPr>
                        <m:ctrlPr>
                          <a:rPr lang="uk-UA" sz="1500" i="1" kern="12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500" i="1" kern="120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uk-UA" sz="1500" i="1" kern="12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e>
                </m:d>
                <m:r>
                  <a:rPr lang="en-US" sz="1500" i="1" kern="1200">
                    <a:latin typeface="Cambria Math" panose="02040503050406030204" pitchFamily="18" charset="0"/>
                  </a:rPr>
                  <m:t>=</m:t>
                </m:r>
                <m:nary>
                  <m:naryPr>
                    <m:limLoc m:val="subSup"/>
                    <m:ctrlPr>
                      <a:rPr lang="uk-UA" sz="1500" i="1" kern="1200">
                        <a:latin typeface="Cambria Math" panose="02040503050406030204" pitchFamily="18" charset="0"/>
                      </a:rPr>
                    </m:ctrlPr>
                  </m:naryPr>
                  <m:sub>
                    <m:r>
                      <a:rPr lang="en-US" sz="1500" i="1" kern="1200">
                        <a:latin typeface="Cambria Math" panose="02040503050406030204" pitchFamily="18" charset="0"/>
                      </a:rPr>
                      <m:t>0</m:t>
                    </m:r>
                  </m:sub>
                  <m:sup>
                    <m:r>
                      <a:rPr lang="en-US" sz="1500" i="1" kern="1200">
                        <a:latin typeface="Cambria Math" panose="02040503050406030204" pitchFamily="18" charset="0"/>
                      </a:rPr>
                      <m:t>𝜋</m:t>
                    </m:r>
                  </m:sup>
                  <m:e>
                    <m:nary>
                      <m:naryPr>
                        <m:limLoc m:val="subSup"/>
                        <m:ctrlPr>
                          <a:rPr lang="uk-UA" sz="1500" i="1" kern="120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−∞</m:t>
                        </m:r>
                      </m:sub>
                      <m:sup>
                        <m:r>
                          <a:rPr lang="en-US" sz="1500" i="1" kern="1200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r>
                          <a:rPr lang="en-US" sz="1500" kern="120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̃"/>
                            <m:ctrlPr>
                              <a:rPr lang="uk-UA" sz="1500" i="1" kern="120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uk-UA" sz="1500" i="1" kern="120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uk-UA" sz="1500" i="1" kern="1200">
                                    <a:latin typeface="Cambria Math" panose="02040503050406030204" pitchFamily="18" charset="0"/>
                                  </a:rPr>
                                  <m:t>с</m:t>
                                </m:r>
                              </m:e>
                              <m:sup>
                                <m:r>
                                  <a:rPr lang="uk-UA" sz="1500" i="1" kern="120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acc>
                        <m:d>
                          <m:dPr>
                            <m:ctrlPr>
                              <a:rPr lang="uk-UA" sz="1500" i="1" kern="12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uk-UA" sz="1500" i="1" kern="1200">
                            <a:latin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uk-UA" sz="1500" i="1" kern="120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sSub>
                              <m:sSubPr>
                                <m:ctrlPr>
                                  <a:rPr lang="uk-UA" sz="1500" i="1" kern="120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uk-UA" sz="1500" i="1" kern="1200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uk-UA" sz="1500" i="1" kern="120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sSub>
                              <m:sSubPr>
                                <m:ctrlPr>
                                  <a:rPr lang="uk-UA" sz="1500" i="1" kern="120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uk-UA" sz="1500" i="1" kern="1200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uk-UA" sz="1500" i="1" kern="120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uk-UA" sz="1500" i="1" kern="120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nary>
                  </m:e>
                </m:nary>
                <m:r>
                  <a:rPr lang="en-US" sz="1500" i="1" kern="1200">
                    <a:latin typeface="Cambria Math" panose="02040503050406030204" pitchFamily="18" charset="0"/>
                  </a:rPr>
                  <m:t> </m:t>
                </m:r>
                <m:r>
                  <a:rPr lang="en-US" sz="1500" i="1" kern="1200">
                    <a:latin typeface="Cambria Math" panose="02040503050406030204" pitchFamily="18" charset="0"/>
                  </a:rPr>
                  <m:t>𝑑</m:t>
                </m:r>
                <m:r>
                  <a:rPr lang="en-US" sz="1500" i="1" kern="1200">
                    <a:latin typeface="Cambria Math" panose="02040503050406030204" pitchFamily="18" charset="0"/>
                  </a:rPr>
                  <m:t>𝜇</m:t>
                </m:r>
                <m:r>
                  <a:rPr lang="en-US" sz="1500" i="1" kern="1200">
                    <a:latin typeface="Cambria Math" panose="02040503050406030204" pitchFamily="18" charset="0"/>
                  </a:rPr>
                  <m:t>𝑑</m:t>
                </m:r>
                <m:r>
                  <a:rPr lang="en-US" sz="1500" i="1" kern="1200">
                    <a:latin typeface="Cambria Math" panose="02040503050406030204" pitchFamily="18" charset="0"/>
                  </a:rPr>
                  <m:t>𝜃</m:t>
                </m:r>
                <m:r>
                  <a:rPr lang="en-US" sz="1500" b="0" i="0" kern="1200" smtClean="0">
                    <a:latin typeface="Cambria Math" panose="02040503050406030204" pitchFamily="18" charset="0"/>
                  </a:rPr>
                  <m:t> </m:t>
                </m:r>
              </m:oMath>
            </m:oMathPara>
          </a14:m>
          <a:endParaRPr lang="uk-UA" sz="1500" kern="1200" dirty="0"/>
        </a:p>
      </dsp:txBody>
      <dsp:txXfrm>
        <a:off x="2876734" y="2686697"/>
        <a:ext cx="5411867" cy="1510689"/>
      </dsp:txXfrm>
    </dsp:sp>
    <dsp:sp modelId="{55C205DE-4D77-413F-BA0F-FC7E9DBFE00C}">
      <dsp:nvSpPr>
        <dsp:cNvPr id="0" name=""/>
        <dsp:cNvSpPr/>
      </dsp:nvSpPr>
      <dsp:spPr>
        <a:xfrm rot="10800000">
          <a:off x="2442380" y="3413307"/>
          <a:ext cx="253844" cy="5746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500" kern="1200"/>
        </a:p>
      </dsp:txBody>
      <dsp:txXfrm rot="10800000">
        <a:off x="2459621" y="3424801"/>
        <a:ext cx="236603" cy="34481"/>
      </dsp:txXfrm>
    </dsp:sp>
    <dsp:sp modelId="{B6ABC2CA-D2E5-49FE-9A92-2F85221B0FC3}">
      <dsp:nvSpPr>
        <dsp:cNvPr id="0" name=""/>
        <dsp:cNvSpPr/>
      </dsp:nvSpPr>
      <dsp:spPr>
        <a:xfrm>
          <a:off x="31520" y="2632915"/>
          <a:ext cx="2261242" cy="1618253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400" kern="1200" dirty="0" smtClean="0"/>
            <a:t>Отримання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400" kern="1200" dirty="0" smtClean="0"/>
            <a:t>біт відбитку</a:t>
          </a:r>
          <a:endParaRPr lang="uk-UA" sz="2400" kern="1200" dirty="0"/>
        </a:p>
      </dsp:txBody>
      <dsp:txXfrm>
        <a:off x="78917" y="2680312"/>
        <a:ext cx="2166448" cy="15234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8FBC9-4D8C-4015-94C0-E06726B4ACF7}">
      <dsp:nvSpPr>
        <dsp:cNvPr id="0" name=""/>
        <dsp:cNvSpPr/>
      </dsp:nvSpPr>
      <dsp:spPr>
        <a:xfrm>
          <a:off x="1209" y="416233"/>
          <a:ext cx="2578661" cy="1547196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800" kern="1200" dirty="0" smtClean="0"/>
            <a:t>Фільтр </a:t>
          </a:r>
          <a14:m xmlns:a14="http://schemas.microsoft.com/office/drawing/2010/main">
            <m:oMath xmlns:m="http://schemas.openxmlformats.org/officeDocument/2006/math">
              <m:d>
                <m:dPr>
                  <m:begChr m:val="["/>
                  <m:endChr m:val="]"/>
                  <m:ctrlPr>
                    <a:rPr lang="uk-UA" sz="280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2"/>
                            <m:mcJc m:val="center"/>
                          </m:mcPr>
                        </m:mc>
                      </m:mcs>
                      <m:ctrlPr>
                        <a:rPr lang="uk-UA" sz="2800" i="1" kern="120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r>
                          <a:rPr lang="uk-UA" sz="2800" i="1" kern="120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  <m:e>
                        <m:r>
                          <a:rPr lang="uk-UA" sz="2800" i="1" kern="12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mr>
                    <m:mr>
                      <m:e>
                        <m:r>
                          <a:rPr lang="uk-UA" sz="2800" i="1" kern="12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uk-UA" sz="2800" i="1" kern="120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mr>
                  </m:m>
                </m:e>
              </m:d>
            </m:oMath>
          </a14:m>
          <a:endParaRPr lang="uk-UA" sz="2800" kern="1200" dirty="0"/>
        </a:p>
      </dsp:txBody>
      <dsp:txXfrm>
        <a:off x="46525" y="461549"/>
        <a:ext cx="2488029" cy="1456564"/>
      </dsp:txXfrm>
    </dsp:sp>
    <dsp:sp modelId="{07C30667-3B68-486D-8E6F-0DA5C93BB6B8}">
      <dsp:nvSpPr>
        <dsp:cNvPr id="0" name=""/>
        <dsp:cNvSpPr/>
      </dsp:nvSpPr>
      <dsp:spPr>
        <a:xfrm flipV="1">
          <a:off x="2904496" y="1134319"/>
          <a:ext cx="413155" cy="111024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500" kern="1200"/>
        </a:p>
      </dsp:txBody>
      <dsp:txXfrm rot="10800000">
        <a:off x="2904496" y="1156524"/>
        <a:ext cx="379848" cy="66614"/>
      </dsp:txXfrm>
    </dsp:sp>
    <dsp:sp modelId="{6D5C3FA4-02DE-4D1C-9DD4-3B76A68DF3B8}">
      <dsp:nvSpPr>
        <dsp:cNvPr id="0" name=""/>
        <dsp:cNvSpPr/>
      </dsp:nvSpPr>
      <dsp:spPr>
        <a:xfrm>
          <a:off x="3611334" y="416233"/>
          <a:ext cx="2578661" cy="1547196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Threshold (</a:t>
          </a:r>
          <a:r>
            <a:rPr lang="uk-UA" sz="2900" kern="1200" dirty="0" smtClean="0"/>
            <a:t>Заміна на 1</a:t>
          </a:r>
          <a:r>
            <a:rPr lang="en-US" sz="2900" kern="1200" dirty="0" smtClean="0"/>
            <a:t>/0)</a:t>
          </a:r>
          <a:endParaRPr lang="uk-UA" sz="2900" kern="1200" dirty="0"/>
        </a:p>
      </dsp:txBody>
      <dsp:txXfrm>
        <a:off x="3656650" y="461549"/>
        <a:ext cx="2488029" cy="14565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8FBC9-4D8C-4015-94C0-E06726B4ACF7}">
      <dsp:nvSpPr>
        <dsp:cNvPr id="0" name=""/>
        <dsp:cNvSpPr/>
      </dsp:nvSpPr>
      <dsp:spPr>
        <a:xfrm>
          <a:off x="0" y="0"/>
          <a:ext cx="1955800" cy="1173480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XOR</a:t>
          </a:r>
        </a:p>
      </dsp:txBody>
      <dsp:txXfrm>
        <a:off x="34370" y="34370"/>
        <a:ext cx="1887060" cy="11047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8FBC9-4D8C-4015-94C0-E06726B4ACF7}">
      <dsp:nvSpPr>
        <dsp:cNvPr id="0" name=""/>
        <dsp:cNvSpPr/>
      </dsp:nvSpPr>
      <dsp:spPr>
        <a:xfrm>
          <a:off x="4220" y="400087"/>
          <a:ext cx="2569769" cy="1541861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800" kern="1200" dirty="0" smtClean="0"/>
            <a:t>Фільтр</a:t>
          </a:r>
          <a14:m xmlns:a14="http://schemas.microsoft.com/office/drawing/2010/main">
            <m:oMath xmlns:m="http://schemas.openxmlformats.org/officeDocument/2006/math">
              <m:d>
                <m:dPr>
                  <m:begChr m:val="["/>
                  <m:endChr m:val="]"/>
                  <m:ctrlPr>
                    <a:rPr lang="uk-UA" sz="280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2"/>
                            <m:mcJc m:val="center"/>
                          </m:mcPr>
                        </m:mc>
                      </m:mcs>
                      <m:ctrlPr>
                        <a:rPr lang="uk-UA" sz="2800" i="1" kern="120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r>
                          <a:rPr lang="uk-UA" sz="2800" i="1" kern="120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  <m:e>
                        <m:r>
                          <a:rPr lang="uk-UA" sz="2800" i="1" kern="12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mr>
                    <m:mr>
                      <m:e>
                        <m:r>
                          <a:rPr lang="uk-UA" sz="2800" i="1" kern="12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uk-UA" sz="2800" i="1" kern="120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mr>
                  </m:m>
                </m:e>
              </m:d>
            </m:oMath>
          </a14:m>
          <a:endParaRPr lang="uk-UA" sz="4100" kern="1200" dirty="0"/>
        </a:p>
      </dsp:txBody>
      <dsp:txXfrm>
        <a:off x="49380" y="445247"/>
        <a:ext cx="2479449" cy="1451541"/>
      </dsp:txXfrm>
    </dsp:sp>
    <dsp:sp modelId="{07C30667-3B68-486D-8E6F-0DA5C93BB6B8}">
      <dsp:nvSpPr>
        <dsp:cNvPr id="0" name=""/>
        <dsp:cNvSpPr/>
      </dsp:nvSpPr>
      <dsp:spPr>
        <a:xfrm flipV="1">
          <a:off x="2897496" y="1115697"/>
          <a:ext cx="411731" cy="110642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500" kern="1200"/>
        </a:p>
      </dsp:txBody>
      <dsp:txXfrm rot="10800000">
        <a:off x="2897496" y="1137825"/>
        <a:ext cx="378538" cy="66386"/>
      </dsp:txXfrm>
    </dsp:sp>
    <dsp:sp modelId="{6D5C3FA4-02DE-4D1C-9DD4-3B76A68DF3B8}">
      <dsp:nvSpPr>
        <dsp:cNvPr id="0" name=""/>
        <dsp:cNvSpPr/>
      </dsp:nvSpPr>
      <dsp:spPr>
        <a:xfrm>
          <a:off x="3601897" y="400087"/>
          <a:ext cx="2569769" cy="1541861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Threshold</a:t>
          </a:r>
          <a:endParaRPr lang="uk-UA" sz="4200" kern="1200" dirty="0"/>
        </a:p>
      </dsp:txBody>
      <dsp:txXfrm>
        <a:off x="3647057" y="445247"/>
        <a:ext cx="2479449" cy="14515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734717-DC00-4157-ACB8-2FB0944511EC}" type="datetimeFigureOut">
              <a:rPr lang="ru-RU" smtClean="0"/>
              <a:t>27.05.2018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68D800-821D-4523-B321-40EC499B7E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8967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32C9F-5607-4EC1-A176-88799C91704C}" type="datetime1">
              <a:rPr lang="uk-UA" smtClean="0"/>
              <a:t>27.05.2018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29589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66D96-B67B-4176-AB6B-B3CFCC8984F5}" type="datetime1">
              <a:rPr lang="uk-UA" smtClean="0"/>
              <a:t>27.05.2018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89481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E1EFB-3826-4F69-9187-1AF80E1434D3}" type="datetime1">
              <a:rPr lang="uk-UA" smtClean="0"/>
              <a:t>27.05.2018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35262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28CEF-1244-46D7-9E43-1E291898E1F4}" type="datetime1">
              <a:rPr lang="uk-UA" smtClean="0"/>
              <a:t>27.05.2018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34622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14C72-3686-4C01-AE83-99DD4C4DEAA7}" type="datetime1">
              <a:rPr lang="uk-UA" smtClean="0"/>
              <a:t>27.05.2018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47022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BD232-B59A-40B2-AA20-AE9599A061DD}" type="datetime1">
              <a:rPr lang="uk-UA" smtClean="0"/>
              <a:t>27.05.2018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28752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846F3-CE88-4C35-BB18-FE485B5CA260}" type="datetime1">
              <a:rPr lang="uk-UA" smtClean="0"/>
              <a:t>27.05.2018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32102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D97C2-171A-41EE-977C-B71BDD6BE932}" type="datetime1">
              <a:rPr lang="uk-UA" smtClean="0"/>
              <a:t>27.05.2018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4163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E0F52-5AC3-471A-AED0-B525AA332701}" type="datetime1">
              <a:rPr lang="uk-UA" smtClean="0"/>
              <a:t>27.05.2018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57605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2542E-0058-4CCB-9E03-66C82DD3B52A}" type="datetime1">
              <a:rPr lang="uk-UA" smtClean="0"/>
              <a:t>27.05.2018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8083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57754-8787-4312-845C-034525B4EB1E}" type="datetime1">
              <a:rPr lang="uk-UA" smtClean="0"/>
              <a:t>27.05.2018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97889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4000">
              <a:schemeClr val="accent4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844EB-1D35-4930-8273-19A9030B3460}" type="datetime1">
              <a:rPr lang="uk-UA" smtClean="0"/>
              <a:t>27.05.2018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accent2"/>
                </a:solidFill>
              </a:defRPr>
            </a:lvl1pPr>
          </a:lstStyle>
          <a:p>
            <a:fld id="{1278B2DA-0916-4F71-A0B1-DAAA2CEBF2EA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96978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QuickStyle" Target="../diagrams/quickStyle3.xml"/><Relationship Id="rId18" Type="http://schemas.openxmlformats.org/officeDocument/2006/relationships/diagramLayout" Target="../diagrams/layout4.xml"/><Relationship Id="rId3" Type="http://schemas.openxmlformats.org/officeDocument/2006/relationships/diagramLayout" Target="../diagrams/layout2.xml"/><Relationship Id="rId21" Type="http://schemas.microsoft.com/office/2007/relationships/diagramDrawing" Target="../diagrams/drawing4.xml"/><Relationship Id="rId7" Type="http://schemas.openxmlformats.org/officeDocument/2006/relationships/diagramData" Target="../diagrams/data4.xml"/><Relationship Id="rId12" Type="http://schemas.openxmlformats.org/officeDocument/2006/relationships/diagramLayout" Target="../diagrams/layout3.xml"/><Relationship Id="rId17" Type="http://schemas.openxmlformats.org/officeDocument/2006/relationships/diagramData" Target="../diagrams/data6.xml"/><Relationship Id="rId25" Type="http://schemas.openxmlformats.org/officeDocument/2006/relationships/diagramColors" Target="../diagrams/colors4.xml"/><Relationship Id="rId2" Type="http://schemas.openxmlformats.org/officeDocument/2006/relationships/diagramData" Target="../diagrams/data3.xml"/><Relationship Id="rId16" Type="http://schemas.openxmlformats.org/officeDocument/2006/relationships/image" Target="../media/image11.png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diagramData" Target="../diagrams/data5.xml"/><Relationship Id="rId24" Type="http://schemas.openxmlformats.org/officeDocument/2006/relationships/diagramQuickStyle" Target="../diagrams/quickStyle4.xml"/><Relationship Id="rId5" Type="http://schemas.openxmlformats.org/officeDocument/2006/relationships/diagramColors" Target="../diagrams/colors2.xml"/><Relationship Id="rId15" Type="http://schemas.microsoft.com/office/2007/relationships/diagramDrawing" Target="../diagrams/drawing3.xml"/><Relationship Id="rId23" Type="http://schemas.openxmlformats.org/officeDocument/2006/relationships/diagramLayout" Target="../diagrams/layout4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2.xml"/><Relationship Id="rId14" Type="http://schemas.openxmlformats.org/officeDocument/2006/relationships/diagramColors" Target="../diagrams/colors3.xml"/><Relationship Id="rId22" Type="http://schemas.openxmlformats.org/officeDocument/2006/relationships/diagramData" Target="../diagrams/data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4532" y="247531"/>
            <a:ext cx="10739789" cy="288203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uk-UA" sz="4800" dirty="0" smtClean="0"/>
              <a:t>Автоматизована </a:t>
            </a:r>
            <a:r>
              <a:rPr lang="uk-UA" sz="4800" dirty="0"/>
              <a:t>система </a:t>
            </a:r>
            <a:r>
              <a:rPr lang="uk-UA" sz="4800" dirty="0" smtClean="0"/>
              <a:t>пошуку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uk-UA" sz="4800" dirty="0" smtClean="0"/>
              <a:t>дублікатів зображень</a:t>
            </a:r>
            <a:r>
              <a:rPr lang="en-US" sz="4800" dirty="0" smtClean="0"/>
              <a:t/>
            </a:r>
            <a:br>
              <a:rPr lang="en-US" sz="4800" dirty="0" smtClean="0"/>
            </a:br>
            <a:endParaRPr lang="uk-UA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3602038"/>
            <a:ext cx="10376079" cy="1655762"/>
          </a:xfrm>
        </p:spPr>
        <p:txBody>
          <a:bodyPr/>
          <a:lstStyle/>
          <a:p>
            <a:pPr algn="r"/>
            <a:r>
              <a:rPr lang="uk-UA" dirty="0" smtClean="0"/>
              <a:t>Виконав: Волк І. М.</a:t>
            </a:r>
            <a:endParaRPr lang="en-US" dirty="0" smtClean="0"/>
          </a:p>
          <a:p>
            <a:pPr algn="r"/>
            <a:r>
              <a:rPr lang="uk-UA" dirty="0" smtClean="0"/>
              <a:t>Керівник: асистент </a:t>
            </a:r>
            <a:r>
              <a:rPr lang="uk-UA" dirty="0" err="1" smtClean="0"/>
              <a:t>Дрозденко</a:t>
            </a:r>
            <a:r>
              <a:rPr lang="uk-UA" dirty="0" smtClean="0"/>
              <a:t> О. М.</a:t>
            </a:r>
            <a:endParaRPr lang="en-US" dirty="0" smtClean="0"/>
          </a:p>
          <a:p>
            <a:pPr algn="r"/>
            <a:r>
              <a:rPr lang="uk-UA" dirty="0" smtClean="0"/>
              <a:t>Консультант зі спеціальних питань: </a:t>
            </a:r>
            <a:r>
              <a:rPr lang="uk-UA" dirty="0" err="1" smtClean="0"/>
              <a:t>Мальчиков</a:t>
            </a:r>
            <a:r>
              <a:rPr lang="uk-UA" dirty="0" smtClean="0"/>
              <a:t> В.В.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6939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Результат роботи алгоритму</a:t>
            </a:r>
            <a:endParaRPr lang="uk-U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61419"/>
            <a:ext cx="4857750" cy="31242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10</a:t>
            </a:fld>
            <a:endParaRPr lang="uk-UA"/>
          </a:p>
        </p:txBody>
      </p:sp>
      <p:sp>
        <p:nvSpPr>
          <p:cNvPr id="6" name="Right Arrow 5"/>
          <p:cNvSpPr/>
          <p:nvPr/>
        </p:nvSpPr>
        <p:spPr>
          <a:xfrm>
            <a:off x="5799909" y="3174274"/>
            <a:ext cx="2416628" cy="163285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496" y="2778714"/>
            <a:ext cx="2819909" cy="240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3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Результати роботи</a:t>
            </a:r>
            <a:endParaRPr lang="uk-U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1590" y="1930400"/>
            <a:ext cx="9168819" cy="492760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9860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Результати роботи – приклад з життя</a:t>
            </a:r>
            <a:endParaRPr lang="uk-U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6587" y="1825624"/>
            <a:ext cx="9558825" cy="5032376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3526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Результати роботи – </a:t>
            </a:r>
            <a:r>
              <a:rPr lang="en-US" dirty="0" smtClean="0"/>
              <a:t>true negative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13</a:t>
            </a:fld>
            <a:endParaRPr lang="uk-U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6" y="1859213"/>
            <a:ext cx="9644229" cy="499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8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Висновки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150600" cy="4895851"/>
          </a:xfrm>
        </p:spPr>
        <p:txBody>
          <a:bodyPr>
            <a:normAutofit/>
          </a:bodyPr>
          <a:lstStyle/>
          <a:p>
            <a:r>
              <a:rPr lang="uk-UA" dirty="0" smtClean="0"/>
              <a:t>На основі аналізу методів було виявлено, що для задачі пошуку схожих зображень на персональному комп’ютері найбільше підходять методи на основі відбитка</a:t>
            </a:r>
          </a:p>
          <a:p>
            <a:r>
              <a:rPr lang="uk-UA" dirty="0" smtClean="0"/>
              <a:t>Було реалізовано один з методів– на основі перетворення </a:t>
            </a:r>
            <a:r>
              <a:rPr lang="uk-UA" dirty="0" err="1" smtClean="0"/>
              <a:t>Радона</a:t>
            </a:r>
            <a:r>
              <a:rPr lang="uk-UA" dirty="0" smtClean="0"/>
              <a:t>. Відбиток є стійким до використання фільтрів, незначних афінних перетворень або змін зображення. </a:t>
            </a:r>
          </a:p>
          <a:p>
            <a:r>
              <a:rPr lang="uk-UA" dirty="0" smtClean="0"/>
              <a:t>Було розроблено автоматизовану систему, яка використовує обраний метод.</a:t>
            </a:r>
          </a:p>
          <a:p>
            <a:r>
              <a:rPr lang="uk-UA" dirty="0" smtClean="0"/>
              <a:t>Виявлено, що для отримання кращих результатів необхідні більш складні методи.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379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Шляхи покращення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94958"/>
            <a:ext cx="10515600" cy="3508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uk-UA" sz="3200" dirty="0" smtClean="0"/>
              <a:t>Додавання нових способів введення</a:t>
            </a:r>
          </a:p>
          <a:p>
            <a:pPr>
              <a:lnSpc>
                <a:spcPct val="100000"/>
              </a:lnSpc>
            </a:pPr>
            <a:r>
              <a:rPr lang="uk-UA" sz="3200" dirty="0" smtClean="0"/>
              <a:t>Покращення алгоритму отримання відбитка, комбінування різних методів.</a:t>
            </a:r>
          </a:p>
          <a:p>
            <a:pPr>
              <a:lnSpc>
                <a:spcPct val="100000"/>
              </a:lnSpc>
            </a:pPr>
            <a:r>
              <a:rPr lang="uk-UA" sz="3200" dirty="0" smtClean="0"/>
              <a:t>Централізоване збереження звітів сканування.</a:t>
            </a:r>
          </a:p>
          <a:p>
            <a:pPr>
              <a:lnSpc>
                <a:spcPct val="100000"/>
              </a:lnSpc>
            </a:pPr>
            <a:r>
              <a:rPr lang="uk-UA" sz="3200" dirty="0" smtClean="0"/>
              <a:t>Синхронізація між різними приладами.</a:t>
            </a:r>
            <a:endParaRPr lang="uk-UA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8195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Дякую за увагу</a:t>
            </a:r>
            <a:endParaRPr lang="uk-UA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356" y="2349500"/>
            <a:ext cx="5475287" cy="285750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16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3561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uk-UA" sz="4400" dirty="0" smtClean="0"/>
              <a:t>Актуальність роботи</a:t>
            </a:r>
            <a:endParaRPr lang="uk-UA" sz="4400" dirty="0"/>
          </a:p>
        </p:txBody>
      </p:sp>
      <p:sp>
        <p:nvSpPr>
          <p:cNvPr id="5" name="Subtitle 4"/>
          <p:cNvSpPr>
            <a:spLocks noGrp="1"/>
          </p:cNvSpPr>
          <p:nvPr>
            <p:ph idx="1"/>
          </p:nvPr>
        </p:nvSpPr>
        <p:spPr>
          <a:xfrm>
            <a:off x="838200" y="1455313"/>
            <a:ext cx="11049000" cy="4721650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uk-UA" sz="3200" dirty="0" smtClean="0"/>
              <a:t>Полегшення пошуку і перегляду зображень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uk-UA" sz="3200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uk-UA" sz="3200" dirty="0" smtClean="0"/>
              <a:t>Видалення зображень – проміжних результатів обробки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uk-UA" sz="3200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uk-UA" sz="3200" dirty="0" smtClean="0"/>
              <a:t>Звільнення жорсткого диска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uk-UA" sz="32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uk-UA" sz="3200" dirty="0" smtClean="0"/>
              <a:t>Запобігання збереженню однакових зображень з Інтернет</a:t>
            </a:r>
            <a:endParaRPr lang="uk-UA" sz="32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1231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Постановка задачі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6827"/>
            <a:ext cx="10515600" cy="493260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uk-UA" b="1" u="sng" dirty="0" smtClean="0"/>
              <a:t>Мета роботи:</a:t>
            </a:r>
            <a:r>
              <a:rPr lang="uk-UA" dirty="0" smtClean="0"/>
              <a:t> створення автоматизованої системи виявлення схожих зображень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uk-UA" b="1" u="sng" dirty="0" smtClean="0"/>
              <a:t>Вимоги до системи:</a:t>
            </a:r>
            <a:endParaRPr lang="uk-UA" b="1" u="sng" dirty="0"/>
          </a:p>
          <a:p>
            <a:pPr algn="just">
              <a:lnSpc>
                <a:spcPct val="100000"/>
              </a:lnSpc>
            </a:pPr>
            <a:r>
              <a:rPr lang="uk-UA" dirty="0"/>
              <a:t>С</a:t>
            </a:r>
            <a:r>
              <a:rPr lang="uk-UA" dirty="0" smtClean="0"/>
              <a:t>истема має працювати на персональному комп’ютері</a:t>
            </a:r>
          </a:p>
          <a:p>
            <a:pPr algn="just">
              <a:lnSpc>
                <a:spcPct val="100000"/>
              </a:lnSpc>
            </a:pPr>
            <a:r>
              <a:rPr lang="uk-UA" dirty="0" smtClean="0"/>
              <a:t>Вхідні дані – зображення в форматі </a:t>
            </a:r>
            <a:r>
              <a:rPr lang="en-US" dirty="0" smtClean="0"/>
              <a:t>JPEG/PNG</a:t>
            </a:r>
            <a:endParaRPr lang="uk-UA" dirty="0" smtClean="0"/>
          </a:p>
          <a:p>
            <a:pPr algn="just">
              <a:lnSpc>
                <a:spcPct val="100000"/>
              </a:lnSpc>
            </a:pPr>
            <a:r>
              <a:rPr lang="uk-UA" dirty="0" smtClean="0"/>
              <a:t>Детектування зображень із відмінностями (зсув, поворот, масштабування, фільтри, додані об</a:t>
            </a:r>
            <a:r>
              <a:rPr lang="en-US" dirty="0" smtClean="0"/>
              <a:t>’</a:t>
            </a:r>
            <a:r>
              <a:rPr lang="uk-UA" dirty="0" err="1" smtClean="0"/>
              <a:t>єкти</a:t>
            </a:r>
            <a:r>
              <a:rPr lang="uk-UA" dirty="0" smtClean="0"/>
              <a:t>, …)</a:t>
            </a:r>
          </a:p>
          <a:p>
            <a:pPr algn="just">
              <a:lnSpc>
                <a:spcPct val="100000"/>
              </a:lnSpc>
            </a:pPr>
            <a:r>
              <a:rPr lang="uk-UA" dirty="0" smtClean="0"/>
              <a:t>Надання користувачеві степеня подібності зображень для прийняття остаточного рішення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64958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Існуючі системи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Tineye</a:t>
            </a:r>
            <a:endParaRPr lang="uk-UA" dirty="0" smtClean="0"/>
          </a:p>
          <a:p>
            <a:endParaRPr lang="en-US" dirty="0" smtClean="0"/>
          </a:p>
          <a:p>
            <a:r>
              <a:rPr lang="en-US" dirty="0" smtClean="0"/>
              <a:t>Dup Detector (</a:t>
            </a:r>
            <a:r>
              <a:rPr lang="en-US" dirty="0" err="1" smtClean="0"/>
              <a:t>Keronsoft</a:t>
            </a:r>
            <a:r>
              <a:rPr lang="en-US" dirty="0" smtClean="0"/>
              <a:t>)</a:t>
            </a:r>
            <a:endParaRPr lang="uk-UA" dirty="0" smtClean="0"/>
          </a:p>
          <a:p>
            <a:endParaRPr lang="en-US" dirty="0" smtClean="0"/>
          </a:p>
          <a:p>
            <a:r>
              <a:rPr lang="en-US" dirty="0" smtClean="0"/>
              <a:t>Image Comparer (Bolide Software)</a:t>
            </a:r>
            <a:endParaRPr lang="uk-UA" dirty="0" smtClean="0"/>
          </a:p>
          <a:p>
            <a:endParaRPr lang="uk-UA" dirty="0" smtClean="0"/>
          </a:p>
          <a:p>
            <a:r>
              <a:rPr lang="en-US" dirty="0"/>
              <a:t>Google image </a:t>
            </a:r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4</a:t>
            </a:fld>
            <a:endParaRPr lang="uk-UA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581" y="4718833"/>
            <a:ext cx="4038600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https://tineye.com/images/nav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609" y="1592262"/>
            <a:ext cx="2891678" cy="95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bolidesoft.com/images/ic_logo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306" y="3762978"/>
            <a:ext cx="3333750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28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Порівняння існуючих систем</a:t>
            </a:r>
            <a:endParaRPr lang="uk-UA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8364413"/>
              </p:ext>
            </p:extLst>
          </p:nvPr>
        </p:nvGraphicFramePr>
        <p:xfrm>
          <a:off x="2" y="1862667"/>
          <a:ext cx="12191999" cy="510026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686749"/>
                <a:gridCol w="1508996"/>
                <a:gridCol w="2503562"/>
                <a:gridCol w="2053359"/>
                <a:gridCol w="2439333"/>
              </a:tblGrid>
              <a:tr h="1482373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400" dirty="0">
                          <a:effectLst/>
                        </a:rPr>
                        <a:t>Програмний продукт</a:t>
                      </a:r>
                      <a:endParaRPr lang="uk-UA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400" dirty="0">
                          <a:effectLst/>
                        </a:rPr>
                        <a:t>Пошук в мережі</a:t>
                      </a:r>
                      <a:endParaRPr lang="uk-UA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400" dirty="0">
                          <a:effectLst/>
                        </a:rPr>
                        <a:t>Пошук на персональному комп’ютері</a:t>
                      </a:r>
                      <a:endParaRPr lang="uk-UA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400" dirty="0">
                          <a:effectLst/>
                        </a:rPr>
                        <a:t>Стійкий до </a:t>
                      </a:r>
                      <a:r>
                        <a:rPr lang="uk-UA" sz="2400" dirty="0" smtClean="0">
                          <a:effectLst/>
                        </a:rPr>
                        <a:t>перетворень</a:t>
                      </a:r>
                      <a:endParaRPr lang="uk-UA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400" dirty="0">
                          <a:effectLst/>
                        </a:rPr>
                        <a:t>Виведення всіх схожих </a:t>
                      </a:r>
                      <a:r>
                        <a:rPr lang="uk-UA" sz="2400" dirty="0" smtClean="0">
                          <a:effectLst/>
                        </a:rPr>
                        <a:t>зображень</a:t>
                      </a:r>
                      <a:endParaRPr lang="uk-UA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</a:tr>
              <a:tr h="1057594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 err="1">
                          <a:effectLst/>
                        </a:rPr>
                        <a:t>Tineye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</a:rPr>
                        <a:t>Платна</a:t>
                      </a:r>
                      <a:r>
                        <a:rPr lang="uk-UA" sz="1400" dirty="0" smtClean="0">
                          <a:effectLst/>
                        </a:rPr>
                        <a:t> можливість створення</a:t>
                      </a:r>
                      <a:r>
                        <a:rPr lang="uk-UA" sz="1400" baseline="0" dirty="0" smtClean="0">
                          <a:effectLst/>
                        </a:rPr>
                        <a:t> персональної колекції в хмарному сховищі</a:t>
                      </a:r>
                      <a:endParaRPr lang="uk-UA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</a:tr>
              <a:tr h="881573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Google image search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-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-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</a:tr>
              <a:tr h="692219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Dup Detector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-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-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</a:tr>
              <a:tr h="881573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Image Comparer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-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-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+</a:t>
                      </a:r>
                      <a:endParaRPr lang="uk-UA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849" marR="54849" marT="0" marB="0" anchor="ctr"/>
                </a:tc>
              </a:tr>
            </a:tbl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9101253" y="6492875"/>
            <a:ext cx="2743200" cy="365125"/>
          </a:xfrm>
        </p:spPr>
        <p:txBody>
          <a:bodyPr/>
          <a:lstStyle/>
          <a:p>
            <a:fld id="{1278B2DA-0916-4F71-A0B1-DAAA2CEBF2EA}" type="slidenum">
              <a:rPr lang="uk-UA" smtClean="0"/>
              <a:t>5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5510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Технології пошуку</a:t>
            </a:r>
            <a:endParaRPr lang="uk-UA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6</a:t>
            </a:fld>
            <a:endParaRPr lang="uk-UA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617318"/>
              </p:ext>
            </p:extLst>
          </p:nvPr>
        </p:nvGraphicFramePr>
        <p:xfrm>
          <a:off x="0" y="1690689"/>
          <a:ext cx="12192000" cy="466566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081867"/>
                <a:gridCol w="2218266"/>
                <a:gridCol w="1828800"/>
                <a:gridCol w="2035848"/>
                <a:gridCol w="3027219"/>
              </a:tblGrid>
              <a:tr h="288163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Технологія</a:t>
                      </a:r>
                      <a:endParaRPr lang="uk-UA" sz="2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Вимагає підготовки технологія</a:t>
                      </a:r>
                      <a:endParaRPr lang="uk-UA" sz="2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Швидкість роботи</a:t>
                      </a:r>
                      <a:endParaRPr lang="uk-UA" sz="2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>
                          <a:effectLst/>
                        </a:rPr>
                        <a:t>Кількість </a:t>
                      </a:r>
                      <a:r>
                        <a:rPr lang="en-US" sz="2800">
                          <a:effectLst/>
                        </a:rPr>
                        <a:t>false-positives</a:t>
                      </a:r>
                      <a:endParaRPr lang="uk-UA" sz="28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Визначення схожими різних зображень з схожим вмістом</a:t>
                      </a:r>
                      <a:endParaRPr lang="uk-UA" sz="2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89201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Fingerprinting</a:t>
                      </a:r>
                      <a:endParaRPr lang="uk-UA" sz="28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021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>
                          <a:effectLst/>
                        </a:rPr>
                        <a:t>-</a:t>
                      </a:r>
                      <a:endParaRPr lang="uk-UA" sz="28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021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>
                          <a:effectLst/>
                        </a:rPr>
                        <a:t>-</a:t>
                      </a:r>
                      <a:endParaRPr lang="uk-UA" sz="28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-(</a:t>
                      </a:r>
                      <a:r>
                        <a:rPr lang="uk-UA" sz="2800">
                          <a:effectLst/>
                        </a:rPr>
                        <a:t>багато)</a:t>
                      </a:r>
                      <a:endParaRPr lang="uk-UA" sz="28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>
                          <a:effectLst/>
                        </a:rPr>
                        <a:t>+</a:t>
                      </a:r>
                      <a:endParaRPr lang="uk-UA" sz="28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89201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Watermarking</a:t>
                      </a:r>
                      <a:endParaRPr lang="uk-UA" sz="2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021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>
                          <a:effectLst/>
                        </a:rPr>
                        <a:t>+</a:t>
                      </a:r>
                      <a:endParaRPr lang="uk-UA" sz="28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0215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>
                          <a:effectLst/>
                        </a:rPr>
                        <a:t>+</a:t>
                      </a:r>
                      <a:endParaRPr lang="uk-UA" sz="28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>
                          <a:effectLst/>
                        </a:rPr>
                        <a:t>+(мало)</a:t>
                      </a:r>
                      <a:endParaRPr lang="uk-UA" sz="28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800" dirty="0">
                          <a:effectLst/>
                        </a:rPr>
                        <a:t>-</a:t>
                      </a:r>
                      <a:endParaRPr lang="uk-UA" sz="2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572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Схема системи</a:t>
            </a:r>
            <a:endParaRPr lang="uk-U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5931" y="1892199"/>
            <a:ext cx="8720138" cy="4965801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2622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Алгоритм отримання відбитку</a:t>
            </a:r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Content Placeholder 17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81352698"/>
                  </p:ext>
                </p:extLst>
              </p:nvPr>
            </p:nvGraphicFramePr>
            <p:xfrm>
              <a:off x="0" y="1815738"/>
              <a:ext cx="12192000" cy="46634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18" name="Content Placeholder 17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81352698"/>
                  </p:ext>
                </p:extLst>
              </p:nvPr>
            </p:nvGraphicFramePr>
            <p:xfrm>
              <a:off x="0" y="1815738"/>
              <a:ext cx="12192000" cy="46634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16" name="Rectangle 19"/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7873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2125"/>
            <a:ext cx="11734800" cy="1325563"/>
          </a:xfrm>
        </p:spPr>
        <p:txBody>
          <a:bodyPr/>
          <a:lstStyle/>
          <a:p>
            <a:r>
              <a:rPr lang="uk-UA" dirty="0" smtClean="0"/>
              <a:t>Алгоритм отримання відбитку - отримання</a:t>
            </a:r>
            <a:r>
              <a:rPr lang="en-US" dirty="0" smtClean="0"/>
              <a:t> </a:t>
            </a:r>
            <a:r>
              <a:rPr lang="uk-UA" dirty="0" smtClean="0"/>
              <a:t>біт </a:t>
            </a:r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9" name="Content Placeholder 47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46377537"/>
                  </p:ext>
                </p:extLst>
              </p:nvPr>
            </p:nvGraphicFramePr>
            <p:xfrm>
              <a:off x="3251199" y="1817688"/>
              <a:ext cx="6191205" cy="237966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9" name="Content Placeholder 47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46377537"/>
                  </p:ext>
                </p:extLst>
              </p:nvPr>
            </p:nvGraphicFramePr>
            <p:xfrm>
              <a:off x="3251199" y="1817688"/>
              <a:ext cx="6191205" cy="237966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graphicFrame>
        <p:nvGraphicFramePr>
          <p:cNvPr id="50" name="Content Placeholder 4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2816892"/>
              </p:ext>
            </p:extLst>
          </p:nvPr>
        </p:nvGraphicFramePr>
        <p:xfrm>
          <a:off x="10007600" y="3349306"/>
          <a:ext cx="1955800" cy="1408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ounded Rectangle 4"/>
              <p:cNvSpPr/>
              <p:nvPr/>
            </p:nvSpPr>
            <p:spPr>
              <a:xfrm>
                <a:off x="0" y="2372719"/>
                <a:ext cx="2852730" cy="3175000"/>
              </a:xfrm>
              <a:prstGeom prst="rect">
                <a:avLst/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spcFirstLastPara="0" vert="horz" wrap="square" lIns="247650" tIns="247650" rIns="247650" bIns="247650" numCol="1" spcCol="1270" anchor="ctr" anchorCtr="0">
                <a:noAutofit/>
              </a:bodyPr>
              <a:lstStyle/>
              <a:p>
                <a:pPr lvl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800" kern="1200" dirty="0" smtClean="0"/>
                  <a:t>Interleaving</a:t>
                </a:r>
                <a:br>
                  <a:rPr lang="en-US" sz="2800" kern="1200" dirty="0" smtClean="0"/>
                </a:br>
                <a:r>
                  <a:rPr lang="uk-UA" sz="2800" kern="1200" dirty="0" smtClean="0"/>
                  <a:t>Розділення на модуль і аргумент</a:t>
                </a:r>
                <a:r>
                  <a:rPr lang="en-US" sz="2800" kern="1200" dirty="0" smtClean="0"/>
                  <a:t>, </a:t>
                </a:r>
                <a:r>
                  <a:rPr lang="uk-UA" sz="2800" dirty="0" smtClean="0"/>
                  <a:t>беруться лише перші           </a:t>
                </a:r>
                <a14:m>
                  <m:oMath xmlns:m="http://schemas.openxmlformats.org/officeDocument/2006/math">
                    <m:r>
                      <a:rPr lang="uk-UA" sz="2800" b="0" i="1" smtClean="0">
                        <a:latin typeface="Cambria Math" panose="02040503050406030204" pitchFamily="18" charset="0"/>
                      </a:rPr>
                      <m:t>21</m:t>
                    </m:r>
                    <m:r>
                      <a:rPr lang="uk-UA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×21</m:t>
                    </m:r>
                  </m:oMath>
                </a14:m>
                <a:r>
                  <a:rPr lang="uk-UA" sz="2800" kern="1200" dirty="0" smtClean="0"/>
                  <a:t> пікселя</a:t>
                </a:r>
                <a:endParaRPr lang="en-US" sz="2800" kern="1200" dirty="0" smtClean="0"/>
              </a:p>
            </p:txBody>
          </p:sp>
        </mc:Choice>
        <mc:Fallback xmlns="">
          <p:sp>
            <p:nvSpPr>
              <p:cNvPr id="5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72719"/>
                <a:ext cx="2852730" cy="3175000"/>
              </a:xfrm>
              <a:prstGeom prst="rect">
                <a:avLst/>
              </a:prstGeom>
              <a:blipFill rotWithShape="0">
                <a:blip r:embed="rId16"/>
                <a:stretch>
                  <a:fillRect t="-2677" r="-4255" b="-5163"/>
                </a:stretch>
              </a:blipFill>
              <a:ln/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/>
          <p:cNvGrpSpPr/>
          <p:nvPr/>
        </p:nvGrpSpPr>
        <p:grpSpPr>
          <a:xfrm>
            <a:off x="9552740" y="3560804"/>
            <a:ext cx="401717" cy="107951"/>
            <a:chOff x="2824084" y="1223961"/>
            <a:chExt cx="401717" cy="107951"/>
          </a:xfrm>
        </p:grpSpPr>
        <p:sp>
          <p:nvSpPr>
            <p:cNvPr id="57" name="Right Arrow 56"/>
            <p:cNvSpPr/>
            <p:nvPr/>
          </p:nvSpPr>
          <p:spPr>
            <a:xfrm flipV="1">
              <a:off x="2824084" y="1223961"/>
              <a:ext cx="401717" cy="107951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8" name="Right Arrow 4"/>
            <p:cNvSpPr/>
            <p:nvPr/>
          </p:nvSpPr>
          <p:spPr>
            <a:xfrm rot="10800000">
              <a:off x="2824084" y="1245551"/>
              <a:ext cx="369332" cy="647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uk-UA" sz="500" kern="120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9552740" y="4188819"/>
            <a:ext cx="401717" cy="107951"/>
            <a:chOff x="2824084" y="1223961"/>
            <a:chExt cx="401717" cy="107951"/>
          </a:xfrm>
        </p:grpSpPr>
        <p:sp>
          <p:nvSpPr>
            <p:cNvPr id="60" name="Right Arrow 59"/>
            <p:cNvSpPr/>
            <p:nvPr/>
          </p:nvSpPr>
          <p:spPr>
            <a:xfrm flipV="1">
              <a:off x="2824084" y="1223961"/>
              <a:ext cx="401717" cy="107951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1" name="Right Arrow 4"/>
            <p:cNvSpPr/>
            <p:nvPr/>
          </p:nvSpPr>
          <p:spPr>
            <a:xfrm rot="10800000">
              <a:off x="2824084" y="1245551"/>
              <a:ext cx="369332" cy="647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uk-UA" sz="500" kern="120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2842125" y="4553348"/>
            <a:ext cx="401717" cy="107951"/>
            <a:chOff x="2824084" y="1223961"/>
            <a:chExt cx="401717" cy="107951"/>
          </a:xfrm>
        </p:grpSpPr>
        <p:sp>
          <p:nvSpPr>
            <p:cNvPr id="63" name="Right Arrow 62"/>
            <p:cNvSpPr/>
            <p:nvPr/>
          </p:nvSpPr>
          <p:spPr>
            <a:xfrm flipV="1">
              <a:off x="2824084" y="1223961"/>
              <a:ext cx="401717" cy="107951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4" name="Right Arrow 4"/>
            <p:cNvSpPr/>
            <p:nvPr/>
          </p:nvSpPr>
          <p:spPr>
            <a:xfrm rot="10800000">
              <a:off x="2824084" y="1245551"/>
              <a:ext cx="369332" cy="647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uk-UA" sz="500" kern="120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852730" y="3312518"/>
            <a:ext cx="401717" cy="107951"/>
            <a:chOff x="2824084" y="1223961"/>
            <a:chExt cx="401717" cy="107951"/>
          </a:xfrm>
        </p:grpSpPr>
        <p:sp>
          <p:nvSpPr>
            <p:cNvPr id="66" name="Right Arrow 65"/>
            <p:cNvSpPr/>
            <p:nvPr/>
          </p:nvSpPr>
          <p:spPr>
            <a:xfrm flipV="1">
              <a:off x="2824084" y="1223961"/>
              <a:ext cx="401717" cy="107951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7" name="Right Arrow 4"/>
            <p:cNvSpPr/>
            <p:nvPr/>
          </p:nvSpPr>
          <p:spPr>
            <a:xfrm rot="10800000">
              <a:off x="2824084" y="1245551"/>
              <a:ext cx="369332" cy="647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uk-UA" sz="500" kern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9" name="Content Placeholder 47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94691101"/>
                  </p:ext>
                </p:extLst>
              </p:nvPr>
            </p:nvGraphicFramePr>
            <p:xfrm>
              <a:off x="3301999" y="3668755"/>
              <a:ext cx="6175887" cy="234203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7" r:lo="rId18" r:qs="rId19" r:cs="rId20"/>
              </a:graphicData>
            </a:graphic>
          </p:graphicFrame>
        </mc:Choice>
        <mc:Fallback xmlns="">
          <p:graphicFrame>
            <p:nvGraphicFramePr>
              <p:cNvPr id="69" name="Content Placeholder 47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94691101"/>
                  </p:ext>
                </p:extLst>
              </p:nvPr>
            </p:nvGraphicFramePr>
            <p:xfrm>
              <a:off x="3301999" y="3668755"/>
              <a:ext cx="6175887" cy="234203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2" r:lo="rId23" r:qs="rId24" r:cs="rId25"/>
              </a:graphicData>
            </a:graphic>
          </p:graphicFrame>
        </mc:Fallback>
      </mc:AlternateContent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8B2DA-0916-4F71-A0B1-DAAA2CEBF2EA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3950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4311</TotalTime>
  <Words>368</Words>
  <Application>Microsoft Office PowerPoint</Application>
  <PresentationFormat>Widescreen</PresentationFormat>
  <Paragraphs>120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Times New Roman</vt:lpstr>
      <vt:lpstr>Office Theme</vt:lpstr>
      <vt:lpstr>Автоматизована система пошуку дублікатів зображень </vt:lpstr>
      <vt:lpstr>Актуальність роботи</vt:lpstr>
      <vt:lpstr>Постановка задачі</vt:lpstr>
      <vt:lpstr>Існуючі системи</vt:lpstr>
      <vt:lpstr>Порівняння існуючих систем</vt:lpstr>
      <vt:lpstr>Технології пошуку</vt:lpstr>
      <vt:lpstr>Схема системи</vt:lpstr>
      <vt:lpstr>Алгоритм отримання відбитку</vt:lpstr>
      <vt:lpstr>Алгоритм отримання відбитку - отримання біт </vt:lpstr>
      <vt:lpstr>Результат роботи алгоритму</vt:lpstr>
      <vt:lpstr>Результати роботи</vt:lpstr>
      <vt:lpstr>Результати роботи – приклад з життя</vt:lpstr>
      <vt:lpstr>Результати роботи – true negative</vt:lpstr>
      <vt:lpstr>Висновки</vt:lpstr>
      <vt:lpstr>Шляхи покращення</vt:lpstr>
      <vt:lpstr>Дякую за увагу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Волк Илья</dc:creator>
  <cp:lastModifiedBy>Волк Илья</cp:lastModifiedBy>
  <cp:revision>62</cp:revision>
  <dcterms:created xsi:type="dcterms:W3CDTF">2018-05-18T19:27:47Z</dcterms:created>
  <dcterms:modified xsi:type="dcterms:W3CDTF">2018-05-28T19:12:35Z</dcterms:modified>
</cp:coreProperties>
</file>